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59" r:id="rId6"/>
    <p:sldId id="273" r:id="rId7"/>
    <p:sldId id="272" r:id="rId8"/>
    <p:sldId id="270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D497D-9C69-4EDD-9C3B-435921A5C28F}" v="94" dt="2019-01-27T17:47:25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7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microsoft.com/office/2016/11/relationships/changesInfo" Target="changesInfos/changesInfo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slide" Target="slides/slide149.xml"/><Relationship Id="rId16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Lilley" userId="b49e02a2-6256-4714-94cc-1af00c6abd82" providerId="ADAL" clId="{FB1C16CB-A004-4C62-9E0B-5B7ACA1F0F29}"/>
    <pc:docChg chg="custSel modSld">
      <pc:chgData name="Jackie Lilley" userId="b49e02a2-6256-4714-94cc-1af00c6abd82" providerId="ADAL" clId="{FB1C16CB-A004-4C62-9E0B-5B7ACA1F0F29}" dt="2018-11-26T19:24:46.173" v="10" actId="478"/>
      <pc:docMkLst>
        <pc:docMk/>
      </pc:docMkLst>
      <pc:sldChg chg="delSp">
        <pc:chgData name="Jackie Lilley" userId="b49e02a2-6256-4714-94cc-1af00c6abd82" providerId="ADAL" clId="{FB1C16CB-A004-4C62-9E0B-5B7ACA1F0F29}" dt="2018-11-26T19:23:59.845" v="1" actId="478"/>
        <pc:sldMkLst>
          <pc:docMk/>
          <pc:sldMk cId="2390963480" sldId="259"/>
        </pc:sldMkLst>
        <pc:spChg chg="del">
          <ac:chgData name="Jackie Lilley" userId="b49e02a2-6256-4714-94cc-1af00c6abd82" providerId="ADAL" clId="{FB1C16CB-A004-4C62-9E0B-5B7ACA1F0F29}" dt="2018-11-26T19:23:59.845" v="1" actId="478"/>
          <ac:spMkLst>
            <pc:docMk/>
            <pc:sldMk cId="2390963480" sldId="259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14.636" v="4" actId="478"/>
        <pc:sldMkLst>
          <pc:docMk/>
          <pc:sldMk cId="32585212" sldId="262"/>
        </pc:sldMkLst>
        <pc:spChg chg="del">
          <ac:chgData name="Jackie Lilley" userId="b49e02a2-6256-4714-94cc-1af00c6abd82" providerId="ADAL" clId="{FB1C16CB-A004-4C62-9E0B-5B7ACA1F0F29}" dt="2018-11-26T19:24:14.636" v="4" actId="478"/>
          <ac:spMkLst>
            <pc:docMk/>
            <pc:sldMk cId="32585212" sldId="262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25.515" v="5" actId="478"/>
        <pc:sldMkLst>
          <pc:docMk/>
          <pc:sldMk cId="2798922610" sldId="263"/>
        </pc:sldMkLst>
        <pc:spChg chg="del">
          <ac:chgData name="Jackie Lilley" userId="b49e02a2-6256-4714-94cc-1af00c6abd82" providerId="ADAL" clId="{FB1C16CB-A004-4C62-9E0B-5B7ACA1F0F29}" dt="2018-11-26T19:24:25.515" v="5" actId="478"/>
          <ac:spMkLst>
            <pc:docMk/>
            <pc:sldMk cId="2798922610" sldId="263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29.476" v="6" actId="478"/>
        <pc:sldMkLst>
          <pc:docMk/>
          <pc:sldMk cId="4106264918" sldId="264"/>
        </pc:sldMkLst>
        <pc:spChg chg="del">
          <ac:chgData name="Jackie Lilley" userId="b49e02a2-6256-4714-94cc-1af00c6abd82" providerId="ADAL" clId="{FB1C16CB-A004-4C62-9E0B-5B7ACA1F0F29}" dt="2018-11-26T19:24:29.476" v="6" actId="478"/>
          <ac:spMkLst>
            <pc:docMk/>
            <pc:sldMk cId="4106264918" sldId="264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32.970" v="7" actId="478"/>
        <pc:sldMkLst>
          <pc:docMk/>
          <pc:sldMk cId="3155255" sldId="265"/>
        </pc:sldMkLst>
        <pc:spChg chg="del">
          <ac:chgData name="Jackie Lilley" userId="b49e02a2-6256-4714-94cc-1af00c6abd82" providerId="ADAL" clId="{FB1C16CB-A004-4C62-9E0B-5B7ACA1F0F29}" dt="2018-11-26T19:24:32.970" v="7" actId="478"/>
          <ac:spMkLst>
            <pc:docMk/>
            <pc:sldMk cId="3155255" sldId="265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36.753" v="8" actId="478"/>
        <pc:sldMkLst>
          <pc:docMk/>
          <pc:sldMk cId="709356363" sldId="266"/>
        </pc:sldMkLst>
        <pc:spChg chg="del">
          <ac:chgData name="Jackie Lilley" userId="b49e02a2-6256-4714-94cc-1af00c6abd82" providerId="ADAL" clId="{FB1C16CB-A004-4C62-9E0B-5B7ACA1F0F29}" dt="2018-11-26T19:24:36.753" v="8" actId="478"/>
          <ac:spMkLst>
            <pc:docMk/>
            <pc:sldMk cId="709356363" sldId="266"/>
            <ac:spMk id="3" creationId="{AA32172B-6DC0-4596-B27E-6C69CE4E550D}"/>
          </ac:spMkLst>
        </pc:spChg>
      </pc:sldChg>
      <pc:sldChg chg="delSp">
        <pc:chgData name="Jackie Lilley" userId="b49e02a2-6256-4714-94cc-1af00c6abd82" providerId="ADAL" clId="{FB1C16CB-A004-4C62-9E0B-5B7ACA1F0F29}" dt="2018-11-26T19:24:46.173" v="10" actId="478"/>
        <pc:sldMkLst>
          <pc:docMk/>
          <pc:sldMk cId="1214455250" sldId="268"/>
        </pc:sldMkLst>
        <pc:spChg chg="del">
          <ac:chgData name="Jackie Lilley" userId="b49e02a2-6256-4714-94cc-1af00c6abd82" providerId="ADAL" clId="{FB1C16CB-A004-4C62-9E0B-5B7ACA1F0F29}" dt="2018-11-26T19:24:46.173" v="10" actId="478"/>
          <ac:spMkLst>
            <pc:docMk/>
            <pc:sldMk cId="1214455250" sldId="268"/>
            <ac:spMk id="3" creationId="{AA32172B-6DC0-4596-B27E-6C69CE4E550D}"/>
          </ac:spMkLst>
        </pc:spChg>
      </pc:sldChg>
    </pc:docChg>
  </pc:docChgLst>
  <pc:docChgLst>
    <pc:chgData name="Jackie Lilley" userId="b49e02a2-6256-4714-94cc-1af00c6abd82" providerId="ADAL" clId="{BE5D497D-9C69-4EDD-9C3B-435921A5C28F}"/>
    <pc:docChg chg="undo custSel addSld delSld modSld">
      <pc:chgData name="Jackie Lilley" userId="b49e02a2-6256-4714-94cc-1af00c6abd82" providerId="ADAL" clId="{BE5D497D-9C69-4EDD-9C3B-435921A5C28F}" dt="2019-01-28T09:41:11.865" v="150" actId="14100"/>
      <pc:docMkLst>
        <pc:docMk/>
      </pc:docMkLst>
      <pc:sldChg chg="addSp delSp modSp">
        <pc:chgData name="Jackie Lilley" userId="b49e02a2-6256-4714-94cc-1af00c6abd82" providerId="ADAL" clId="{BE5D497D-9C69-4EDD-9C3B-435921A5C28F}" dt="2019-01-26T19:00:18.141" v="88" actId="1076"/>
        <pc:sldMkLst>
          <pc:docMk/>
          <pc:sldMk cId="2390963480" sldId="259"/>
        </pc:sldMkLst>
        <pc:grpChg chg="add del mod">
          <ac:chgData name="Jackie Lilley" userId="b49e02a2-6256-4714-94cc-1af00c6abd82" providerId="ADAL" clId="{BE5D497D-9C69-4EDD-9C3B-435921A5C28F}" dt="2019-01-26T18:58:23.576" v="83" actId="165"/>
          <ac:grpSpMkLst>
            <pc:docMk/>
            <pc:sldMk cId="2390963480" sldId="259"/>
            <ac:grpSpMk id="18" creationId="{64C3F282-2EFC-4E8D-B9B2-3EFFE4798271}"/>
          </ac:grpSpMkLst>
        </pc:grp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5" creationId="{AC00A0EE-A536-384C-84CF-132C66EA3E3B}"/>
          </ac:picMkLst>
        </pc:picChg>
        <pc:picChg chg="add mod">
          <ac:chgData name="Jackie Lilley" userId="b49e02a2-6256-4714-94cc-1af00c6abd82" providerId="ADAL" clId="{BE5D497D-9C69-4EDD-9C3B-435921A5C28F}" dt="2019-01-26T18:59:20.220" v="85" actId="1076"/>
          <ac:picMkLst>
            <pc:docMk/>
            <pc:sldMk cId="2390963480" sldId="259"/>
            <ac:picMk id="1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8:58:23.576" v="83" actId="165"/>
          <ac:picMkLst>
            <pc:docMk/>
            <pc:sldMk cId="2390963480" sldId="259"/>
            <ac:picMk id="17" creationId="{0A9924CC-5485-4790-AD3D-0AD4F6930D29}"/>
          </ac:picMkLst>
        </pc:picChg>
        <pc:picChg chg="add mod">
          <ac:chgData name="Jackie Lilley" userId="b49e02a2-6256-4714-94cc-1af00c6abd82" providerId="ADAL" clId="{BE5D497D-9C69-4EDD-9C3B-435921A5C28F}" dt="2019-01-26T19:00:18.141" v="88" actId="1076"/>
          <ac:picMkLst>
            <pc:docMk/>
            <pc:sldMk cId="2390963480" sldId="259"/>
            <ac:picMk id="19" creationId="{AC00A0EE-A536-384C-84CF-132C66EA3E3B}"/>
          </ac:picMkLst>
        </pc:picChg>
      </pc:sldChg>
      <pc:sldChg chg="addSp delSp modSp">
        <pc:chgData name="Jackie Lilley" userId="b49e02a2-6256-4714-94cc-1af00c6abd82" providerId="ADAL" clId="{BE5D497D-9C69-4EDD-9C3B-435921A5C28F}" dt="2019-01-26T19:12:45.866" v="128"/>
        <pc:sldMkLst>
          <pc:docMk/>
          <pc:sldMk cId="32585212" sldId="262"/>
        </pc:sldMkLst>
        <pc:grpChg chg="del">
          <ac:chgData name="Jackie Lilley" userId="b49e02a2-6256-4714-94cc-1af00c6abd82" providerId="ADAL" clId="{BE5D497D-9C69-4EDD-9C3B-435921A5C28F}" dt="2019-01-26T19:12:43.303" v="127" actId="165"/>
          <ac:grpSpMkLst>
            <pc:docMk/>
            <pc:sldMk cId="32585212" sldId="262"/>
            <ac:grpSpMk id="16" creationId="{CE7AB80F-FD48-42D9-BAA2-C92F6E889477}"/>
          </ac:grpSpMkLst>
        </pc:grp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2:43.303" v="127" actId="165"/>
          <ac:picMkLst>
            <pc:docMk/>
            <pc:sldMk cId="32585212" sldId="262"/>
            <ac:picMk id="14" creationId="{AC00A0EE-A536-384C-84CF-132C66EA3E3B}"/>
          </ac:picMkLst>
        </pc:picChg>
        <pc:picChg chg="add">
          <ac:chgData name="Jackie Lilley" userId="b49e02a2-6256-4714-94cc-1af00c6abd82" providerId="ADAL" clId="{BE5D497D-9C69-4EDD-9C3B-435921A5C28F}" dt="2019-01-26T19:12:45.866" v="128"/>
          <ac:picMkLst>
            <pc:docMk/>
            <pc:sldMk cId="32585212" sldId="262"/>
            <ac:picMk id="17" creationId="{39DCD4B7-2592-4483-A0DE-F25808AC7345}"/>
          </ac:picMkLst>
        </pc:picChg>
      </pc:sldChg>
      <pc:sldChg chg="addSp">
        <pc:chgData name="Jackie Lilley" userId="b49e02a2-6256-4714-94cc-1af00c6abd82" providerId="ADAL" clId="{BE5D497D-9C69-4EDD-9C3B-435921A5C28F}" dt="2019-01-26T19:12:51.350" v="129"/>
        <pc:sldMkLst>
          <pc:docMk/>
          <pc:sldMk cId="2798922610" sldId="263"/>
        </pc:sldMkLst>
        <pc:picChg chg="add">
          <ac:chgData name="Jackie Lilley" userId="b49e02a2-6256-4714-94cc-1af00c6abd82" providerId="ADAL" clId="{BE5D497D-9C69-4EDD-9C3B-435921A5C28F}" dt="2019-01-26T19:12:51.350" v="129"/>
          <ac:picMkLst>
            <pc:docMk/>
            <pc:sldMk cId="2798922610" sldId="263"/>
            <ac:picMk id="17" creationId="{9390A92E-BFAC-472E-B95B-C859D6475DE4}"/>
          </ac:picMkLst>
        </pc:picChg>
      </pc:sldChg>
      <pc:sldChg chg="addSp">
        <pc:chgData name="Jackie Lilley" userId="b49e02a2-6256-4714-94cc-1af00c6abd82" providerId="ADAL" clId="{BE5D497D-9C69-4EDD-9C3B-435921A5C28F}" dt="2019-01-26T19:12:56.209" v="130"/>
        <pc:sldMkLst>
          <pc:docMk/>
          <pc:sldMk cId="4106264918" sldId="264"/>
        </pc:sldMkLst>
        <pc:picChg chg="add">
          <ac:chgData name="Jackie Lilley" userId="b49e02a2-6256-4714-94cc-1af00c6abd82" providerId="ADAL" clId="{BE5D497D-9C69-4EDD-9C3B-435921A5C28F}" dt="2019-01-26T19:12:56.209" v="130"/>
          <ac:picMkLst>
            <pc:docMk/>
            <pc:sldMk cId="4106264918" sldId="264"/>
            <ac:picMk id="17" creationId="{C2A39BEA-7F75-472B-B583-91462C418358}"/>
          </ac:picMkLst>
        </pc:picChg>
      </pc:sldChg>
      <pc:sldChg chg="addSp delSp modSp">
        <pc:chgData name="Jackie Lilley" userId="b49e02a2-6256-4714-94cc-1af00c6abd82" providerId="ADAL" clId="{BE5D497D-9C69-4EDD-9C3B-435921A5C28F}" dt="2019-01-26T19:14:21.609" v="137"/>
        <pc:sldMkLst>
          <pc:docMk/>
          <pc:sldMk cId="3155255" sldId="265"/>
        </pc:sldMkLst>
        <pc:grpChg chg="del">
          <ac:chgData name="Jackie Lilley" userId="b49e02a2-6256-4714-94cc-1af00c6abd82" providerId="ADAL" clId="{BE5D497D-9C69-4EDD-9C3B-435921A5C28F}" dt="2019-01-26T19:14:19.188" v="136" actId="165"/>
          <ac:grpSpMkLst>
            <pc:docMk/>
            <pc:sldMk cId="3155255" sldId="265"/>
            <ac:grpSpMk id="16" creationId="{1709C2FB-10C8-40E1-9CEB-3FCBE528F577}"/>
          </ac:grpSpMkLst>
        </pc:grp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14:19.188" v="136" actId="165"/>
          <ac:picMkLst>
            <pc:docMk/>
            <pc:sldMk cId="3155255" sldId="265"/>
            <ac:picMk id="15" creationId="{AC00A0EE-A536-384C-84CF-132C66EA3E3B}"/>
          </ac:picMkLst>
        </pc:picChg>
        <pc:picChg chg="add">
          <ac:chgData name="Jackie Lilley" userId="b49e02a2-6256-4714-94cc-1af00c6abd82" providerId="ADAL" clId="{BE5D497D-9C69-4EDD-9C3B-435921A5C28F}" dt="2019-01-26T19:14:21.609" v="137"/>
          <ac:picMkLst>
            <pc:docMk/>
            <pc:sldMk cId="3155255" sldId="265"/>
            <ac:picMk id="17" creationId="{90FE1C8F-40C3-40EF-A53E-EA9269F21037}"/>
          </ac:picMkLst>
        </pc:picChg>
      </pc:sldChg>
      <pc:sldChg chg="addSp">
        <pc:chgData name="Jackie Lilley" userId="b49e02a2-6256-4714-94cc-1af00c6abd82" providerId="ADAL" clId="{BE5D497D-9C69-4EDD-9C3B-435921A5C28F}" dt="2019-01-26T19:13:02.677" v="131"/>
        <pc:sldMkLst>
          <pc:docMk/>
          <pc:sldMk cId="709356363" sldId="266"/>
        </pc:sldMkLst>
        <pc:picChg chg="add">
          <ac:chgData name="Jackie Lilley" userId="b49e02a2-6256-4714-94cc-1af00c6abd82" providerId="ADAL" clId="{BE5D497D-9C69-4EDD-9C3B-435921A5C28F}" dt="2019-01-26T19:13:02.677" v="131"/>
          <ac:picMkLst>
            <pc:docMk/>
            <pc:sldMk cId="709356363" sldId="266"/>
            <ac:picMk id="17" creationId="{56FD8408-50EC-4162-945E-37EBAB9AEDED}"/>
          </ac:picMkLst>
        </pc:picChg>
      </pc:sldChg>
      <pc:sldChg chg="addSp add del">
        <pc:chgData name="Jackie Lilley" userId="b49e02a2-6256-4714-94cc-1af00c6abd82" providerId="ADAL" clId="{BE5D497D-9C69-4EDD-9C3B-435921A5C28F}" dt="2019-01-27T17:47:26.266" v="149" actId="2696"/>
        <pc:sldMkLst>
          <pc:docMk/>
          <pc:sldMk cId="4137682567" sldId="267"/>
        </pc:sldMkLst>
        <pc:picChg chg="add">
          <ac:chgData name="Jackie Lilley" userId="b49e02a2-6256-4714-94cc-1af00c6abd82" providerId="ADAL" clId="{BE5D497D-9C69-4EDD-9C3B-435921A5C28F}" dt="2019-01-26T19:13:06.942" v="132"/>
          <ac:picMkLst>
            <pc:docMk/>
            <pc:sldMk cId="4137682567" sldId="267"/>
            <ac:picMk id="17" creationId="{BE947252-16FE-458A-AD02-466D00583C80}"/>
          </ac:picMkLst>
        </pc:picChg>
      </pc:sldChg>
      <pc:sldChg chg="addSp delSp modSp add del">
        <pc:chgData name="Jackie Lilley" userId="b49e02a2-6256-4714-94cc-1af00c6abd82" providerId="ADAL" clId="{BE5D497D-9C69-4EDD-9C3B-435921A5C28F}" dt="2019-01-28T09:41:11.865" v="150" actId="14100"/>
        <pc:sldMkLst>
          <pc:docMk/>
          <pc:sldMk cId="4148105859" sldId="270"/>
        </pc:sldMkLst>
        <pc:grpChg chg="del">
          <ac:chgData name="Jackie Lilley" userId="b49e02a2-6256-4714-94cc-1af00c6abd82" providerId="ADAL" clId="{BE5D497D-9C69-4EDD-9C3B-435921A5C28F}" dt="2019-01-26T19:01:13.379" v="91" actId="165"/>
          <ac:grpSpMkLst>
            <pc:docMk/>
            <pc:sldMk cId="4148105859" sldId="270"/>
            <ac:grpSpMk id="18" creationId="{64C3F282-2EFC-4E8D-B9B2-3EFFE4798271}"/>
          </ac:grpSpMkLst>
        </pc:grp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5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13.379" v="91" actId="165"/>
          <ac:picMkLst>
            <pc:docMk/>
            <pc:sldMk cId="4148105859" sldId="270"/>
            <ac:picMk id="17" creationId="{0A9924CC-5485-4790-AD3D-0AD4F6930D29}"/>
          </ac:picMkLst>
        </pc:picChg>
        <pc:picChg chg="add">
          <ac:chgData name="Jackie Lilley" userId="b49e02a2-6256-4714-94cc-1af00c6abd82" providerId="ADAL" clId="{BE5D497D-9C69-4EDD-9C3B-435921A5C28F}" dt="2019-01-26T19:02:58.970" v="98"/>
          <ac:picMkLst>
            <pc:docMk/>
            <pc:sldMk cId="4148105859" sldId="270"/>
            <ac:picMk id="19" creationId="{3FF5401D-0FCA-470D-B51F-3553FABC8760}"/>
          </ac:picMkLst>
        </pc:picChg>
        <pc:picChg chg="add mod">
          <ac:chgData name="Jackie Lilley" userId="b49e02a2-6256-4714-94cc-1af00c6abd82" providerId="ADAL" clId="{BE5D497D-9C69-4EDD-9C3B-435921A5C28F}" dt="2019-01-28T09:41:11.865" v="150" actId="14100"/>
          <ac:picMkLst>
            <pc:docMk/>
            <pc:sldMk cId="4148105859" sldId="270"/>
            <ac:picMk id="20" creationId="{A8F4E059-BE81-4F27-81E6-114082792BE6}"/>
          </ac:picMkLst>
        </pc:picChg>
      </pc:sldChg>
      <pc:sldChg chg="addSp delSp modSp add">
        <pc:chgData name="Jackie Lilley" userId="b49e02a2-6256-4714-94cc-1af00c6abd82" providerId="ADAL" clId="{BE5D497D-9C69-4EDD-9C3B-435921A5C28F}" dt="2019-01-26T19:06:11.644" v="101"/>
        <pc:sldMkLst>
          <pc:docMk/>
          <pc:sldMk cId="228390608" sldId="272"/>
        </pc:sldMkLst>
        <pc:grpChg chg="add del mod">
          <ac:chgData name="Jackie Lilley" userId="b49e02a2-6256-4714-94cc-1af00c6abd82" providerId="ADAL" clId="{BE5D497D-9C69-4EDD-9C3B-435921A5C28F}" dt="2019-01-26T19:01:32.794" v="95" actId="165"/>
          <ac:grpSpMkLst>
            <pc:docMk/>
            <pc:sldMk cId="228390608" sldId="272"/>
            <ac:grpSpMk id="18" creationId="{64C3F282-2EFC-4E8D-B9B2-3EFFE4798271}"/>
          </ac:grpSpMkLst>
        </pc:grp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5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6T19:01:32.794" v="95" actId="165"/>
          <ac:picMkLst>
            <pc:docMk/>
            <pc:sldMk cId="228390608" sldId="272"/>
            <ac:picMk id="17" creationId="{0A9924CC-5485-4790-AD3D-0AD4F6930D29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0" creationId="{BF1EE003-0CD4-4AE4-A151-6CFC49EC11E9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1" creationId="{9601348A-522B-4955-89D5-DDF83A5E9583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2" creationId="{76D9B892-AD3E-4A86-AE38-BCDC5B42F0FB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3" creationId="{5F8708EC-03CD-44FD-9268-F5E870EA9DC8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4" creationId="{ADBDBC53-E3EF-411B-8F85-3F2C789BBB86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5" creationId="{B9812FE4-49C5-407C-9537-F8F571C6F247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6" creationId="{B5E7D301-E4BE-4FB0-8E32-5A5575D1A421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7" creationId="{5D373EAB-F93A-4EC1-8432-9D798E5F394C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8" creationId="{ABDE7E9D-0082-49B8-BE36-78055E55C563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29" creationId="{62CC6A6D-481F-488A-8F60-05CA91B1D194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30" creationId="{AA5A795C-8BA0-4676-B2A8-06D40521D73B}"/>
          </ac:picMkLst>
        </pc:picChg>
        <pc:picChg chg="add del">
          <ac:chgData name="Jackie Lilley" userId="b49e02a2-6256-4714-94cc-1af00c6abd82" providerId="ADAL" clId="{BE5D497D-9C69-4EDD-9C3B-435921A5C28F}" dt="2019-01-26T19:01:30.779" v="94"/>
          <ac:picMkLst>
            <pc:docMk/>
            <pc:sldMk cId="228390608" sldId="272"/>
            <ac:picMk id="31" creationId="{5EEA1E8F-8087-4327-AE11-5C47EB6022F0}"/>
          </ac:picMkLst>
        </pc:picChg>
        <pc:picChg chg="add mod">
          <ac:chgData name="Jackie Lilley" userId="b49e02a2-6256-4714-94cc-1af00c6abd82" providerId="ADAL" clId="{BE5D497D-9C69-4EDD-9C3B-435921A5C28F}" dt="2019-01-26T19:02:10.458" v="97" actId="1076"/>
          <ac:picMkLst>
            <pc:docMk/>
            <pc:sldMk cId="228390608" sldId="272"/>
            <ac:picMk id="32" creationId="{721BB8A9-A88C-4347-9852-C43BC8CD3CF7}"/>
          </ac:picMkLst>
        </pc:picChg>
        <pc:picChg chg="add">
          <ac:chgData name="Jackie Lilley" userId="b49e02a2-6256-4714-94cc-1af00c6abd82" providerId="ADAL" clId="{BE5D497D-9C69-4EDD-9C3B-435921A5C28F}" dt="2019-01-26T19:06:11.644" v="101"/>
          <ac:picMkLst>
            <pc:docMk/>
            <pc:sldMk cId="228390608" sldId="272"/>
            <ac:picMk id="33" creationId="{D403C653-0A1C-4E5B-9B35-99C184AED2BA}"/>
          </ac:picMkLst>
        </pc:picChg>
      </pc:sldChg>
      <pc:sldChg chg="addSp add">
        <pc:chgData name="Jackie Lilley" userId="b49e02a2-6256-4714-94cc-1af00c6abd82" providerId="ADAL" clId="{BE5D497D-9C69-4EDD-9C3B-435921A5C28F}" dt="2019-01-26T19:06:02.067" v="100"/>
        <pc:sldMkLst>
          <pc:docMk/>
          <pc:sldMk cId="576597886" sldId="273"/>
        </pc:sldMkLst>
        <pc:picChg chg="add">
          <ac:chgData name="Jackie Lilley" userId="b49e02a2-6256-4714-94cc-1af00c6abd82" providerId="ADAL" clId="{BE5D497D-9C69-4EDD-9C3B-435921A5C28F}" dt="2019-01-26T19:06:02.067" v="100"/>
          <ac:picMkLst>
            <pc:docMk/>
            <pc:sldMk cId="576597886" sldId="273"/>
            <ac:picMk id="20" creationId="{0976A42B-57AA-407A-84F2-9399469DB298}"/>
          </ac:picMkLst>
        </pc:picChg>
      </pc:sldChg>
      <pc:sldChg chg="addSp delSp modSp add">
        <pc:chgData name="Jackie Lilley" userId="b49e02a2-6256-4714-94cc-1af00c6abd82" providerId="ADAL" clId="{BE5D497D-9C69-4EDD-9C3B-435921A5C28F}" dt="2019-01-26T19:10:13.585" v="120" actId="1076"/>
        <pc:sldMkLst>
          <pc:docMk/>
          <pc:sldMk cId="1828709547" sldId="276"/>
        </pc:sldMkLst>
        <pc:picChg chg="del">
          <ac:chgData name="Jackie Lilley" userId="b49e02a2-6256-4714-94cc-1af00c6abd82" providerId="ADAL" clId="{BE5D497D-9C69-4EDD-9C3B-435921A5C28F}" dt="2019-01-26T19:10:06.492" v="119"/>
          <ac:picMkLst>
            <pc:docMk/>
            <pc:sldMk cId="1828709547" sldId="276"/>
            <ac:picMk id="9" creationId="{AC00A0EE-A536-384C-84CF-132C66EA3E3B}"/>
          </ac:picMkLst>
        </pc:picChg>
        <pc:picChg chg="add mod">
          <ac:chgData name="Jackie Lilley" userId="b49e02a2-6256-4714-94cc-1af00c6abd82" providerId="ADAL" clId="{BE5D497D-9C69-4EDD-9C3B-435921A5C28F}" dt="2019-01-26T19:10:13.585" v="120" actId="1076"/>
          <ac:picMkLst>
            <pc:docMk/>
            <pc:sldMk cId="1828709547" sldId="276"/>
            <ac:picMk id="18" creationId="{9E0E1743-9187-4514-B896-4E03A6A976AC}"/>
          </ac:picMkLst>
        </pc:picChg>
      </pc:sldChg>
      <pc:sldChg chg="addSp modSp add">
        <pc:chgData name="Jackie Lilley" userId="b49e02a2-6256-4714-94cc-1af00c6abd82" providerId="ADAL" clId="{BE5D497D-9C69-4EDD-9C3B-435921A5C28F}" dt="2019-01-26T19:13:57.517" v="135" actId="1076"/>
        <pc:sldMkLst>
          <pc:docMk/>
          <pc:sldMk cId="58626027" sldId="277"/>
        </pc:sldMkLst>
        <pc:picChg chg="add mod">
          <ac:chgData name="Jackie Lilley" userId="b49e02a2-6256-4714-94cc-1af00c6abd82" providerId="ADAL" clId="{BE5D497D-9C69-4EDD-9C3B-435921A5C28F}" dt="2019-01-26T19:13:57.517" v="135" actId="1076"/>
          <ac:picMkLst>
            <pc:docMk/>
            <pc:sldMk cId="58626027" sldId="277"/>
            <ac:picMk id="21" creationId="{7DD6D11B-D92A-4F6A-9E9A-ECE9DAC4BE3A}"/>
          </ac:picMkLst>
        </pc:picChg>
      </pc:sldChg>
      <pc:sldChg chg="addSp delSp modSp add del">
        <pc:chgData name="Jackie Lilley" userId="b49e02a2-6256-4714-94cc-1af00c6abd82" providerId="ADAL" clId="{BE5D497D-9C69-4EDD-9C3B-435921A5C28F}" dt="2019-01-27T17:47:25.062" v="148"/>
        <pc:sldMkLst>
          <pc:docMk/>
          <pc:sldMk cId="1744005190" sldId="278"/>
        </pc:sldMkLst>
        <pc:grpChg chg="add del mod">
          <ac:chgData name="Jackie Lilley" userId="b49e02a2-6256-4714-94cc-1af00c6abd82" providerId="ADAL" clId="{BE5D497D-9C69-4EDD-9C3B-435921A5C28F}" dt="2019-01-27T17:47:23.938" v="147" actId="165"/>
          <ac:grpSpMkLst>
            <pc:docMk/>
            <pc:sldMk cId="1744005190" sldId="278"/>
            <ac:grpSpMk id="16" creationId="{5793201C-327D-401A-BE71-B3A58C7223D5}"/>
          </ac:grpSpMkLst>
        </pc:grpChg>
        <pc:grpChg chg="add del mod">
          <ac:chgData name="Jackie Lilley" userId="b49e02a2-6256-4714-94cc-1af00c6abd82" providerId="ADAL" clId="{BE5D497D-9C69-4EDD-9C3B-435921A5C28F}" dt="2019-01-27T17:46:28.801" v="141"/>
          <ac:grpSpMkLst>
            <pc:docMk/>
            <pc:sldMk cId="1744005190" sldId="278"/>
            <ac:grpSpMk id="18" creationId="{38E762E8-627C-49A7-AA22-C3CF9503156B}"/>
          </ac:grpSpMkLst>
        </pc:grp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5" creationId="{ABAC3C82-ACE6-3842-A837-4FCEE47C9F08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6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7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8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9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0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1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2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3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4" creationId="{AC00A0EE-A536-384C-84CF-132C66EA3E3B}"/>
          </ac:picMkLst>
        </pc:picChg>
        <pc:picChg chg="mod topLvl">
          <ac:chgData name="Jackie Lilley" userId="b49e02a2-6256-4714-94cc-1af00c6abd82" providerId="ADAL" clId="{BE5D497D-9C69-4EDD-9C3B-435921A5C28F}" dt="2019-01-27T17:47:23.938" v="147" actId="165"/>
          <ac:picMkLst>
            <pc:docMk/>
            <pc:sldMk cId="1744005190" sldId="278"/>
            <ac:picMk id="15" creationId="{AC00A0EE-A536-384C-84CF-132C66EA3E3B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1" creationId="{23E8D878-2C13-4F3E-A5CD-9119F23FD20D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2" creationId="{586E095D-60D5-40B7-8CFE-ADD43916171A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3" creationId="{87AFD738-F897-4F53-988E-8B1BFD1FDFE3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4" creationId="{01752A45-6E5C-48E7-A2F8-ACE37848462D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5" creationId="{BC613B1F-CE44-4D5D-988C-C42223C85396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6" creationId="{575739D4-D872-4AC4-A48E-7C4F263B1555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7" creationId="{7C790E30-FDAA-4CEE-ACED-1F5AE104A1EE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8" creationId="{C9FB9BA2-8217-499A-A881-7E501F5E19F8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39" creationId="{F5A14CFE-7D70-4036-9601-AD28352A89FD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40" creationId="{BBD3F542-C6ED-4C9B-A497-BA0D11C881E2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41" creationId="{0660F474-64BC-438D-87D4-4B768F6B683C}"/>
          </ac:picMkLst>
        </pc:picChg>
        <pc:picChg chg="add del">
          <ac:chgData name="Jackie Lilley" userId="b49e02a2-6256-4714-94cc-1af00c6abd82" providerId="ADAL" clId="{BE5D497D-9C69-4EDD-9C3B-435921A5C28F}" dt="2019-01-27T17:46:52.862" v="144"/>
          <ac:picMkLst>
            <pc:docMk/>
            <pc:sldMk cId="1744005190" sldId="278"/>
            <ac:picMk id="42" creationId="{60C8D0FE-5B73-4A12-9F0A-7AF514454B16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3" creationId="{056920BD-5211-44F3-9643-A1A6E7F79F83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4" creationId="{B342FA85-7C4C-483C-9AF3-9577D72B364C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5" creationId="{F3E2E6EE-6C98-426A-855E-04019197B52C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6" creationId="{1EE6B0B2-F494-457A-94A0-96810D6D5D67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7" creationId="{6D5795AD-390A-41A7-B0F8-54F8E659B2BD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8" creationId="{9D504088-908C-4C14-92F9-55B7D43AB5BF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49" creationId="{FDFC73C9-15A5-43DB-BC24-1ADFEA3D7DE8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50" creationId="{0CDF7BFF-DB12-4F76-9EC9-848D1D741CFB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51" creationId="{93EDB5C4-5EED-4041-862C-589B72964E1D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52" creationId="{8CED1DB8-F146-4E90-821C-511C3E1BCAFA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53" creationId="{4455FA55-CFA9-4641-85BE-7AC1002AAAD6}"/>
          </ac:picMkLst>
        </pc:picChg>
        <pc:picChg chg="add del">
          <ac:chgData name="Jackie Lilley" userId="b49e02a2-6256-4714-94cc-1af00c6abd82" providerId="ADAL" clId="{BE5D497D-9C69-4EDD-9C3B-435921A5C28F}" dt="2019-01-27T17:47:20.313" v="146"/>
          <ac:picMkLst>
            <pc:docMk/>
            <pc:sldMk cId="1744005190" sldId="278"/>
            <ac:picMk id="54" creationId="{3312A0E7-8229-4119-BE70-15D293321E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76CA-0B9A-4A48-B4E8-97563EA3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123B5-7435-44BA-B850-6CF7076F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F699-9F71-417D-A572-4DCD5472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78E0C-1FEE-4D12-B1F3-06156F75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264C-26E7-474B-94CA-243E3D9F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D875-9414-4C87-BCA7-490C7B52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49EC9-CCC0-49CA-980C-3335E5266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45ED-87B9-44CD-BA5A-BB8939C3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877E6-D026-4E0A-82BA-A34E0D9D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BB672-56A2-46D8-8CC5-A0C723F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3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E31DF-8AAA-4121-856A-AEFA7330B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314BB-C1A2-40CB-931A-F846FE4D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840F-63C9-414C-A1BE-C4C7CBED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F7DC9-5A0B-45C3-BE44-D8895ADE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BE6E-3E2B-470D-AE18-1E0ED36D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D5B7-F22F-4D0C-A216-C9347963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3547B-F035-4F7E-B803-3FF086078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7B79C-A9BB-4EDE-A76D-1110ADFF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A83D-1B3B-40BC-8D70-279861D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08904-5121-4100-AB58-CD7D075F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8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E69C-56A2-4B95-94E8-DFEEC275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4E734-78C5-49D1-97A7-8AA59015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EA9B-EDA6-466A-9340-45F41A51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57856-E327-4193-B70A-499A04E6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C7007-D215-4928-91D4-A3605783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7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1650-9ACC-433F-9FAE-88EB4BE2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8CE5-0692-4912-A63A-168DABA53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CB23B-D646-4231-B1B7-3861D6D4F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313AD-87DD-4E45-A9A4-BB134F51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7F737-B468-4279-950F-7082E2C7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0C059-7830-441F-8BD5-367E88AE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F46D-51BE-4A2E-8A1D-84E8AC4D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629F8-F09C-4D01-9801-68219233F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F0934-961F-42D7-8618-76EFAFA4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45B74-F976-430F-8019-81F68FB5C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3CDB3-73F8-4D00-B29B-07F7E44A8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ED99B-B6BD-401F-ADBA-1D3B9E77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0DAC9-C626-4083-BD95-A70D004D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8F08E-A975-44B9-8D9B-FA9FEEE8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4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AF43-9168-4F6D-A62E-4D119A6B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207E8-020C-4284-8A70-6AFD8B4D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0874E-1B15-4FE9-8C61-CD99E979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A3EF0-763D-4A16-A4D9-076F39EA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1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D68F0-0AE9-44A7-A92B-CC812E64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E2660-996A-4FCF-9E23-CC528DE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F92F0-4045-4DE1-98F4-C71ECBA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960B-A7DC-4431-9295-768BBC3A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C77C-4DFF-43FD-A82C-DE8FBD5D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06873-B423-4A09-8F8F-38E0C233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8929-4CC6-4843-B9D9-B3684CFC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E543B-3AC4-46EE-94BC-69EBE57F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FF5AF-BF06-4202-A91B-20A19DA0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895C-9B26-4E45-9084-7DD7E953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AF66-9EAC-4E31-8792-276D5FD77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BAF2-A31C-4B0F-9BE3-911298E0D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2D2F7-9AC8-4406-A846-A7FC2D2E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04CC-D9FA-4622-98D1-4EB53626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99FD6-F9E5-4BA2-99F6-7B037CCD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6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B84F-62CF-4EBF-9ACE-E39DECE1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587A5-9E22-4974-8DCB-32814824E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B416-F84C-446D-8595-64CFEE7C3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235E-78D5-4D46-9661-AB302AD1F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A4E4-E0F9-4371-BB4A-FF5B2E7EE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45F3-06C3-42CD-BD86-3F9BDFD9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F601-ED49-4914-BC79-B8EACCC45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1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68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19.png"/><Relationship Id="rId9" Type="http://schemas.openxmlformats.org/officeDocument/2006/relationships/image" Target="../media/image5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68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openxmlformats.org/officeDocument/2006/relationships/image" Target="../media/image5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8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2.png"/><Relationship Id="rId5" Type="http://schemas.openxmlformats.org/officeDocument/2006/relationships/image" Target="../media/image68.png"/><Relationship Id="rId10" Type="http://schemas.openxmlformats.org/officeDocument/2006/relationships/image" Target="../media/image58.png"/><Relationship Id="rId4" Type="http://schemas.openxmlformats.org/officeDocument/2006/relationships/image" Target="../media/image25.png"/><Relationship Id="rId9" Type="http://schemas.openxmlformats.org/officeDocument/2006/relationships/image" Target="../media/image49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9" Type="http://schemas.openxmlformats.org/officeDocument/2006/relationships/image" Target="../media/image6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png"/><Relationship Id="rId3" Type="http://schemas.openxmlformats.org/officeDocument/2006/relationships/image" Target="../media/image19.png"/><Relationship Id="rId7" Type="http://schemas.openxmlformats.org/officeDocument/2006/relationships/image" Target="../media/image71.png"/><Relationship Id="rId12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49.png"/><Relationship Id="rId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0.png"/><Relationship Id="rId3" Type="http://schemas.openxmlformats.org/officeDocument/2006/relationships/image" Target="../media/image19.png"/><Relationship Id="rId7" Type="http://schemas.openxmlformats.org/officeDocument/2006/relationships/image" Target="../media/image68.png"/><Relationship Id="rId12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9.png"/><Relationship Id="rId5" Type="http://schemas.openxmlformats.org/officeDocument/2006/relationships/image" Target="../media/image25.png"/><Relationship Id="rId10" Type="http://schemas.openxmlformats.org/officeDocument/2006/relationships/image" Target="../media/image67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67.png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7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6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0" Type="http://schemas.openxmlformats.org/officeDocument/2006/relationships/image" Target="../media/image71.png"/><Relationship Id="rId4" Type="http://schemas.openxmlformats.org/officeDocument/2006/relationships/image" Target="../media/image22.png"/><Relationship Id="rId9" Type="http://schemas.openxmlformats.org/officeDocument/2006/relationships/image" Target="../media/image7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71.png"/><Relationship Id="rId5" Type="http://schemas.openxmlformats.org/officeDocument/2006/relationships/image" Target="../media/image25.png"/><Relationship Id="rId10" Type="http://schemas.openxmlformats.org/officeDocument/2006/relationships/image" Target="../media/image70.png"/><Relationship Id="rId4" Type="http://schemas.openxmlformats.org/officeDocument/2006/relationships/image" Target="../media/image22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12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25.png"/><Relationship Id="rId10" Type="http://schemas.openxmlformats.org/officeDocument/2006/relationships/image" Target="../media/image68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6.png"/><Relationship Id="rId5" Type="http://schemas.openxmlformats.org/officeDocument/2006/relationships/image" Target="../media/image44.png"/><Relationship Id="rId10" Type="http://schemas.openxmlformats.org/officeDocument/2006/relationships/image" Target="../media/image75.png"/><Relationship Id="rId4" Type="http://schemas.openxmlformats.org/officeDocument/2006/relationships/image" Target="../media/image42.png"/><Relationship Id="rId9" Type="http://schemas.openxmlformats.org/officeDocument/2006/relationships/image" Target="../media/image7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4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6.png"/><Relationship Id="rId5" Type="http://schemas.openxmlformats.org/officeDocument/2006/relationships/image" Target="../media/image44.png"/><Relationship Id="rId10" Type="http://schemas.openxmlformats.org/officeDocument/2006/relationships/image" Target="../media/image75.png"/><Relationship Id="rId4" Type="http://schemas.openxmlformats.org/officeDocument/2006/relationships/image" Target="../media/image42.png"/><Relationship Id="rId9" Type="http://schemas.openxmlformats.org/officeDocument/2006/relationships/image" Target="../media/image7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6.png"/><Relationship Id="rId5" Type="http://schemas.openxmlformats.org/officeDocument/2006/relationships/image" Target="../media/image44.png"/><Relationship Id="rId10" Type="http://schemas.openxmlformats.org/officeDocument/2006/relationships/image" Target="../media/image78.png"/><Relationship Id="rId4" Type="http://schemas.openxmlformats.org/officeDocument/2006/relationships/image" Target="../media/image42.png"/><Relationship Id="rId9" Type="http://schemas.openxmlformats.org/officeDocument/2006/relationships/image" Target="../media/image7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46.png"/><Relationship Id="rId10" Type="http://schemas.openxmlformats.org/officeDocument/2006/relationships/image" Target="../media/image77.png"/><Relationship Id="rId4" Type="http://schemas.openxmlformats.org/officeDocument/2006/relationships/image" Target="../media/image44.png"/><Relationship Id="rId9" Type="http://schemas.openxmlformats.org/officeDocument/2006/relationships/image" Target="../media/image76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7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png"/><Relationship Id="rId7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51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5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51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5.png"/><Relationship Id="rId14" Type="http://schemas.openxmlformats.org/officeDocument/2006/relationships/image" Target="../media/image9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81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70.png"/><Relationship Id="rId5" Type="http://schemas.openxmlformats.org/officeDocument/2006/relationships/image" Target="../media/image24.png"/><Relationship Id="rId10" Type="http://schemas.openxmlformats.org/officeDocument/2006/relationships/image" Target="../media/image65.png"/><Relationship Id="rId4" Type="http://schemas.openxmlformats.org/officeDocument/2006/relationships/image" Target="../media/image80.png"/><Relationship Id="rId9" Type="http://schemas.openxmlformats.org/officeDocument/2006/relationships/image" Target="../media/image60.png"/><Relationship Id="rId14" Type="http://schemas.openxmlformats.org/officeDocument/2006/relationships/image" Target="../media/image9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70.png"/><Relationship Id="rId5" Type="http://schemas.openxmlformats.org/officeDocument/2006/relationships/image" Target="../media/image24.png"/><Relationship Id="rId10" Type="http://schemas.openxmlformats.org/officeDocument/2006/relationships/image" Target="../media/image65.png"/><Relationship Id="rId4" Type="http://schemas.openxmlformats.org/officeDocument/2006/relationships/image" Target="../media/image82.png"/><Relationship Id="rId9" Type="http://schemas.openxmlformats.org/officeDocument/2006/relationships/image" Target="../media/image60.png"/><Relationship Id="rId14" Type="http://schemas.openxmlformats.org/officeDocument/2006/relationships/image" Target="../media/image9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0.png"/><Relationship Id="rId5" Type="http://schemas.openxmlformats.org/officeDocument/2006/relationships/image" Target="../media/image82.png"/><Relationship Id="rId10" Type="http://schemas.openxmlformats.org/officeDocument/2006/relationships/image" Target="../media/image65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24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65.png"/><Relationship Id="rId5" Type="http://schemas.openxmlformats.org/officeDocument/2006/relationships/image" Target="../media/image70.png"/><Relationship Id="rId10" Type="http://schemas.openxmlformats.org/officeDocument/2006/relationships/image" Target="../media/image60.png"/><Relationship Id="rId4" Type="http://schemas.openxmlformats.org/officeDocument/2006/relationships/image" Target="../media/image28.png"/><Relationship Id="rId9" Type="http://schemas.openxmlformats.org/officeDocument/2006/relationships/image" Target="../media/image51.png"/><Relationship Id="rId14" Type="http://schemas.openxmlformats.org/officeDocument/2006/relationships/image" Target="../media/image9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51.png"/><Relationship Id="rId4" Type="http://schemas.openxmlformats.org/officeDocument/2006/relationships/image" Target="../media/image28.png"/><Relationship Id="rId9" Type="http://schemas.openxmlformats.org/officeDocument/2006/relationships/image" Target="../media/image81.png"/><Relationship Id="rId14" Type="http://schemas.openxmlformats.org/officeDocument/2006/relationships/image" Target="../media/image9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6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51.png"/><Relationship Id="rId5" Type="http://schemas.openxmlformats.org/officeDocument/2006/relationships/image" Target="../media/image60.png"/><Relationship Id="rId10" Type="http://schemas.openxmlformats.org/officeDocument/2006/relationships/image" Target="../media/image81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Relationship Id="rId14" Type="http://schemas.openxmlformats.org/officeDocument/2006/relationships/image" Target="../media/image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70.png"/><Relationship Id="rId12" Type="http://schemas.openxmlformats.org/officeDocument/2006/relationships/image" Target="../media/image6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51.png"/><Relationship Id="rId5" Type="http://schemas.openxmlformats.org/officeDocument/2006/relationships/image" Target="../media/image28.png"/><Relationship Id="rId10" Type="http://schemas.openxmlformats.org/officeDocument/2006/relationships/image" Target="../media/image81.png"/><Relationship Id="rId4" Type="http://schemas.openxmlformats.org/officeDocument/2006/relationships/image" Target="../media/image24.png"/><Relationship Id="rId9" Type="http://schemas.openxmlformats.org/officeDocument/2006/relationships/image" Target="../media/image84.png"/><Relationship Id="rId14" Type="http://schemas.openxmlformats.org/officeDocument/2006/relationships/image" Target="../media/image9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81.png"/><Relationship Id="rId5" Type="http://schemas.openxmlformats.org/officeDocument/2006/relationships/image" Target="../media/image28.png"/><Relationship Id="rId10" Type="http://schemas.openxmlformats.org/officeDocument/2006/relationships/image" Target="../media/image84.png"/><Relationship Id="rId4" Type="http://schemas.openxmlformats.org/officeDocument/2006/relationships/image" Target="../media/image24.png"/><Relationship Id="rId9" Type="http://schemas.openxmlformats.org/officeDocument/2006/relationships/image" Target="../media/image82.png"/><Relationship Id="rId14" Type="http://schemas.openxmlformats.org/officeDocument/2006/relationships/image" Target="../media/image9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5.png"/><Relationship Id="rId3" Type="http://schemas.openxmlformats.org/officeDocument/2006/relationships/image" Target="../media/image80.png"/><Relationship Id="rId7" Type="http://schemas.openxmlformats.org/officeDocument/2006/relationships/image" Target="../media/image60.png"/><Relationship Id="rId12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84.png"/><Relationship Id="rId5" Type="http://schemas.openxmlformats.org/officeDocument/2006/relationships/image" Target="../media/image28.png"/><Relationship Id="rId10" Type="http://schemas.openxmlformats.org/officeDocument/2006/relationships/image" Target="../media/image83.png"/><Relationship Id="rId4" Type="http://schemas.openxmlformats.org/officeDocument/2006/relationships/image" Target="../media/image24.png"/><Relationship Id="rId9" Type="http://schemas.openxmlformats.org/officeDocument/2006/relationships/image" Target="../media/image82.png"/><Relationship Id="rId14" Type="http://schemas.openxmlformats.org/officeDocument/2006/relationships/image" Target="../media/image9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60.png"/><Relationship Id="rId12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83.png"/><Relationship Id="rId5" Type="http://schemas.openxmlformats.org/officeDocument/2006/relationships/image" Target="../media/image28.png"/><Relationship Id="rId10" Type="http://schemas.openxmlformats.org/officeDocument/2006/relationships/image" Target="../media/image82.png"/><Relationship Id="rId4" Type="http://schemas.openxmlformats.org/officeDocument/2006/relationships/image" Target="../media/image24.png"/><Relationship Id="rId9" Type="http://schemas.openxmlformats.org/officeDocument/2006/relationships/image" Target="../media/image70.png"/><Relationship Id="rId14" Type="http://schemas.openxmlformats.org/officeDocument/2006/relationships/image" Target="../media/image9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.png"/><Relationship Id="rId3" Type="http://schemas.openxmlformats.org/officeDocument/2006/relationships/image" Target="../media/image80.png"/><Relationship Id="rId7" Type="http://schemas.openxmlformats.org/officeDocument/2006/relationships/image" Target="../media/image60.png"/><Relationship Id="rId12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83.png"/><Relationship Id="rId5" Type="http://schemas.openxmlformats.org/officeDocument/2006/relationships/image" Target="../media/image28.png"/><Relationship Id="rId10" Type="http://schemas.openxmlformats.org/officeDocument/2006/relationships/image" Target="../media/image82.png"/><Relationship Id="rId4" Type="http://schemas.openxmlformats.org/officeDocument/2006/relationships/image" Target="../media/image24.png"/><Relationship Id="rId9" Type="http://schemas.openxmlformats.org/officeDocument/2006/relationships/image" Target="../media/image70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52.png"/><Relationship Id="rId12" Type="http://schemas.openxmlformats.org/officeDocument/2006/relationships/image" Target="../media/image1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21.png"/><Relationship Id="rId5" Type="http://schemas.openxmlformats.org/officeDocument/2006/relationships/image" Target="../media/image61.png"/><Relationship Id="rId10" Type="http://schemas.openxmlformats.org/officeDocument/2006/relationships/image" Target="../media/image25.png"/><Relationship Id="rId4" Type="http://schemas.openxmlformats.org/officeDocument/2006/relationships/image" Target="../media/image87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66.pn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25.png"/><Relationship Id="rId5" Type="http://schemas.openxmlformats.org/officeDocument/2006/relationships/image" Target="../media/image87.png"/><Relationship Id="rId10" Type="http://schemas.openxmlformats.org/officeDocument/2006/relationships/image" Target="../media/image27.png"/><Relationship Id="rId4" Type="http://schemas.openxmlformats.org/officeDocument/2006/relationships/image" Target="../media/image86.png"/><Relationship Id="rId9" Type="http://schemas.openxmlformats.org/officeDocument/2006/relationships/image" Target="../media/image50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5.png"/><Relationship Id="rId7" Type="http://schemas.openxmlformats.org/officeDocument/2006/relationships/image" Target="../media/image52.png"/><Relationship Id="rId12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21.png"/><Relationship Id="rId5" Type="http://schemas.openxmlformats.org/officeDocument/2006/relationships/image" Target="../media/image61.png"/><Relationship Id="rId10" Type="http://schemas.openxmlformats.org/officeDocument/2006/relationships/image" Target="../media/image25.png"/><Relationship Id="rId4" Type="http://schemas.openxmlformats.org/officeDocument/2006/relationships/image" Target="../media/image87.png"/><Relationship Id="rId9" Type="http://schemas.openxmlformats.org/officeDocument/2006/relationships/image" Target="../media/image27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5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88.png"/><Relationship Id="rId5" Type="http://schemas.openxmlformats.org/officeDocument/2006/relationships/image" Target="../media/image61.png"/><Relationship Id="rId10" Type="http://schemas.openxmlformats.org/officeDocument/2006/relationships/image" Target="../media/image25.png"/><Relationship Id="rId4" Type="http://schemas.openxmlformats.org/officeDocument/2006/relationships/image" Target="../media/image87.png"/><Relationship Id="rId9" Type="http://schemas.openxmlformats.org/officeDocument/2006/relationships/image" Target="../media/image27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5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25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5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88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6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12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36.png"/><Relationship Id="rId1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0.png"/><Relationship Id="rId5" Type="http://schemas.openxmlformats.org/officeDocument/2006/relationships/image" Target="../media/image11.png"/><Relationship Id="rId10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1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1.png"/><Relationship Id="rId5" Type="http://schemas.openxmlformats.org/officeDocument/2006/relationships/image" Target="../media/image19.png"/><Relationship Id="rId10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51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Relationship Id="rId1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20.png"/><Relationship Id="rId10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57.png"/><Relationship Id="rId4" Type="http://schemas.openxmlformats.org/officeDocument/2006/relationships/image" Target="../media/image32.png"/><Relationship Id="rId9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20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57.png"/><Relationship Id="rId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7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20.png"/><Relationship Id="rId9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9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7.png"/><Relationship Id="rId5" Type="http://schemas.openxmlformats.org/officeDocument/2006/relationships/image" Target="../media/image32.png"/><Relationship Id="rId10" Type="http://schemas.openxmlformats.org/officeDocument/2006/relationships/image" Target="../media/image55.png"/><Relationship Id="rId4" Type="http://schemas.openxmlformats.org/officeDocument/2006/relationships/image" Target="../media/image20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32.png"/><Relationship Id="rId10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5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6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33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6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33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63.png"/><Relationship Id="rId14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33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6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33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6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5.png"/><Relationship Id="rId5" Type="http://schemas.openxmlformats.org/officeDocument/2006/relationships/image" Target="../media/image21.png"/><Relationship Id="rId10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6.png"/><Relationship Id="rId5" Type="http://schemas.openxmlformats.org/officeDocument/2006/relationships/image" Target="../media/image21.png"/><Relationship Id="rId10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65.png"/><Relationship Id="rId5" Type="http://schemas.openxmlformats.org/officeDocument/2006/relationships/image" Target="../media/image9.png"/><Relationship Id="rId10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2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5.png"/><Relationship Id="rId5" Type="http://schemas.openxmlformats.org/officeDocument/2006/relationships/image" Target="../media/image66.png"/><Relationship Id="rId10" Type="http://schemas.openxmlformats.org/officeDocument/2006/relationships/image" Target="../media/image6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5.png"/><Relationship Id="rId5" Type="http://schemas.openxmlformats.org/officeDocument/2006/relationships/image" Target="../media/image27.png"/><Relationship Id="rId10" Type="http://schemas.openxmlformats.org/officeDocument/2006/relationships/image" Target="../media/image63.png"/><Relationship Id="rId4" Type="http://schemas.openxmlformats.org/officeDocument/2006/relationships/image" Target="../media/image21.png"/><Relationship Id="rId9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3.png"/><Relationship Id="rId5" Type="http://schemas.openxmlformats.org/officeDocument/2006/relationships/image" Target="../media/image27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27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image" Target="../media/image6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6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25.png"/><Relationship Id="rId10" Type="http://schemas.openxmlformats.org/officeDocument/2006/relationships/image" Target="../media/image68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25.png"/><Relationship Id="rId10" Type="http://schemas.openxmlformats.org/officeDocument/2006/relationships/image" Target="../media/image68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93201C-327D-401A-BE71-B3A58C7223D5}"/>
              </a:ext>
            </a:extLst>
          </p:cNvPr>
          <p:cNvGrpSpPr/>
          <p:nvPr/>
        </p:nvGrpSpPr>
        <p:grpSpPr>
          <a:xfrm>
            <a:off x="11248" y="2828927"/>
            <a:ext cx="12100509" cy="2144200"/>
            <a:chOff x="11248" y="2828927"/>
            <a:chExt cx="12100509" cy="2144200"/>
          </a:xfrm>
        </p:grpSpPr>
        <p:pic>
          <p:nvPicPr>
            <p:cNvPr id="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9806"/>
              <a:ext cx="1030605" cy="1402628"/>
            </a:xfrm>
            <a:prstGeom prst="rect">
              <a:avLst/>
            </a:prstGeom>
          </p:spPr>
        </p:pic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6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862" y="2853645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6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62945"/>
              <a:ext cx="1030605" cy="1446530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28927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8"/>
              <a:ext cx="1030605" cy="1402628"/>
            </a:xfrm>
            <a:prstGeom prst="rect">
              <a:avLst/>
            </a:prstGeom>
          </p:spPr>
        </p:pic>
      </p:grpSp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C2A39BEA-7F75-472B-B583-91462C41835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649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18BF01-E811-4ABC-AEF7-5CB121797E9F}"/>
              </a:ext>
            </a:extLst>
          </p:cNvPr>
          <p:cNvGrpSpPr/>
          <p:nvPr/>
        </p:nvGrpSpPr>
        <p:grpSpPr>
          <a:xfrm>
            <a:off x="60812" y="2868071"/>
            <a:ext cx="11930165" cy="2216532"/>
            <a:chOff x="60812" y="2868071"/>
            <a:chExt cx="11930165" cy="2216532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0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69" y="2873965"/>
              <a:ext cx="1002030" cy="1405890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829" y="2873965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632" y="2869248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9362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403F33-1C24-4068-8365-524599AFD193}"/>
              </a:ext>
            </a:extLst>
          </p:cNvPr>
          <p:cNvGrpSpPr/>
          <p:nvPr/>
        </p:nvGrpSpPr>
        <p:grpSpPr>
          <a:xfrm>
            <a:off x="60812" y="2868071"/>
            <a:ext cx="11930165" cy="2216532"/>
            <a:chOff x="60812" y="2868071"/>
            <a:chExt cx="11930165" cy="2216532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829" y="2873965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632" y="2869248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2266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A82D2B-625C-454F-A350-E66166AC8462}"/>
              </a:ext>
            </a:extLst>
          </p:cNvPr>
          <p:cNvGrpSpPr/>
          <p:nvPr/>
        </p:nvGrpSpPr>
        <p:grpSpPr>
          <a:xfrm>
            <a:off x="60812" y="2861796"/>
            <a:ext cx="11930165" cy="2222807"/>
            <a:chOff x="60812" y="2861796"/>
            <a:chExt cx="11930165" cy="2222807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632" y="2869248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8030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A0E60E-C907-4C03-81ED-5702CAB6B722}"/>
              </a:ext>
            </a:extLst>
          </p:cNvPr>
          <p:cNvGrpSpPr/>
          <p:nvPr/>
        </p:nvGrpSpPr>
        <p:grpSpPr>
          <a:xfrm>
            <a:off x="60812" y="2861796"/>
            <a:ext cx="11930165" cy="2222807"/>
            <a:chOff x="60812" y="2861796"/>
            <a:chExt cx="11930165" cy="2222807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2079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E72626-EE64-4723-9C11-9B0E100666B0}"/>
              </a:ext>
            </a:extLst>
          </p:cNvPr>
          <p:cNvGrpSpPr/>
          <p:nvPr/>
        </p:nvGrpSpPr>
        <p:grpSpPr>
          <a:xfrm>
            <a:off x="60812" y="2861796"/>
            <a:ext cx="11930165" cy="2222807"/>
            <a:chOff x="60812" y="2861796"/>
            <a:chExt cx="11930165" cy="2222807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8760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AB34EE-A43B-485F-846D-EE18B5B4E74F}"/>
              </a:ext>
            </a:extLst>
          </p:cNvPr>
          <p:cNvGrpSpPr/>
          <p:nvPr/>
        </p:nvGrpSpPr>
        <p:grpSpPr>
          <a:xfrm>
            <a:off x="60812" y="2861796"/>
            <a:ext cx="11950156" cy="2222807"/>
            <a:chOff x="60812" y="2861796"/>
            <a:chExt cx="11950156" cy="2222807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1147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7" y="2869248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E5C3A-1E1F-470F-8A97-EC9ADE7524C1}"/>
              </a:ext>
            </a:extLst>
          </p:cNvPr>
          <p:cNvGrpSpPr/>
          <p:nvPr/>
        </p:nvGrpSpPr>
        <p:grpSpPr>
          <a:xfrm>
            <a:off x="60812" y="2859720"/>
            <a:ext cx="11950156" cy="2224883"/>
            <a:chOff x="60812" y="2859720"/>
            <a:chExt cx="11950156" cy="2224883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192608C2-4F33-42A8-B559-30A97E6A35C4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24" y="285972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3352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7" y="2869248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5" y="2869248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351431-D224-44BA-87F4-010DC5A203D9}"/>
              </a:ext>
            </a:extLst>
          </p:cNvPr>
          <p:cNvGrpSpPr/>
          <p:nvPr/>
        </p:nvGrpSpPr>
        <p:grpSpPr>
          <a:xfrm>
            <a:off x="60812" y="2859720"/>
            <a:ext cx="11950156" cy="2224883"/>
            <a:chOff x="60812" y="2859720"/>
            <a:chExt cx="11950156" cy="2224883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192608C2-4F33-42A8-B559-30A97E6A35C4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55" y="2859720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2EE80019-9EAD-48AB-B579-56D42071E447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33" y="285972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9465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7" y="2869248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5" y="2869248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4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00" y="2879859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CD6E4C-0BF6-484C-8DC1-1A8089777BA2}"/>
              </a:ext>
            </a:extLst>
          </p:cNvPr>
          <p:cNvGrpSpPr/>
          <p:nvPr/>
        </p:nvGrpSpPr>
        <p:grpSpPr>
          <a:xfrm>
            <a:off x="60812" y="2859720"/>
            <a:ext cx="11950156" cy="2224883"/>
            <a:chOff x="60812" y="2859720"/>
            <a:chExt cx="11950156" cy="2224883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192608C2-4F33-42A8-B559-30A97E6A35C4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55" y="2859720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2EE80019-9EAD-48AB-B579-56D42071E447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33" y="2859720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DB83554B-9830-4EAA-B110-AF70B4BF9293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429" y="285972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3642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7" y="2869248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5" y="2869248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10" y="2871324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4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00" y="2879859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AA6373-05CB-46F4-949E-72A824C83896}"/>
              </a:ext>
            </a:extLst>
          </p:cNvPr>
          <p:cNvGrpSpPr/>
          <p:nvPr/>
        </p:nvGrpSpPr>
        <p:grpSpPr>
          <a:xfrm>
            <a:off x="60812" y="2859720"/>
            <a:ext cx="11950156" cy="2224883"/>
            <a:chOff x="60812" y="2859720"/>
            <a:chExt cx="11950156" cy="2224883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192608C2-4F33-42A8-B559-30A97E6A35C4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751" y="2859720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2EE80019-9EAD-48AB-B579-56D42071E447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33" y="2859720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DB83554B-9830-4EAA-B110-AF70B4BF9293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429" y="2859720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CF3AAF37-4A1C-4FF4-8684-55159EEE4E3A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195" y="285972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98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" y="2867247"/>
            <a:ext cx="1030605" cy="1402628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3" y="2869806"/>
            <a:ext cx="1030605" cy="1402628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5" y="2869806"/>
            <a:ext cx="1030605" cy="1402628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6" y="2867247"/>
            <a:ext cx="1030605" cy="1402628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7" y="3526597"/>
            <a:ext cx="1030605" cy="1446530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2" y="2853645"/>
            <a:ext cx="1030605" cy="140262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2845864"/>
            <a:ext cx="1030605" cy="1446530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3" y="2875596"/>
            <a:ext cx="1030605" cy="1402628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5" y="2884896"/>
            <a:ext cx="1030605" cy="1402628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11" y="3548548"/>
            <a:ext cx="1030605" cy="140262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94" y="2828927"/>
            <a:ext cx="1030605" cy="144653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2" y="2850878"/>
            <a:ext cx="1030605" cy="1402628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90FE1C8F-40C3-40EF-A53E-EA9269F2103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pic>
        <p:nvPicPr>
          <p:cNvPr id="40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" y="2873965"/>
            <a:ext cx="1002030" cy="1405890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7" y="2869248"/>
            <a:ext cx="1002030" cy="1405890"/>
          </a:xfrm>
          <a:prstGeom prst="rect">
            <a:avLst/>
          </a:prstGeom>
        </p:spPr>
      </p:pic>
      <p:pic>
        <p:nvPicPr>
          <p:cNvPr id="4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29" y="2873965"/>
            <a:ext cx="1002030" cy="1405890"/>
          </a:xfrm>
          <a:prstGeom prst="rect">
            <a:avLst/>
          </a:prstGeom>
        </p:spPr>
      </p:pic>
      <p:pic>
        <p:nvPicPr>
          <p:cNvPr id="4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5" y="3638073"/>
            <a:ext cx="1030605" cy="1446530"/>
          </a:xfrm>
          <a:prstGeom prst="rect">
            <a:avLst/>
          </a:prstGeom>
        </p:spPr>
      </p:pic>
      <p:pic>
        <p:nvPicPr>
          <p:cNvPr id="4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5" y="2869248"/>
            <a:ext cx="1002030" cy="1405890"/>
          </a:xfrm>
          <a:prstGeom prst="rect">
            <a:avLst/>
          </a:prstGeom>
        </p:spPr>
      </p:pic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5" y="2869248"/>
            <a:ext cx="1002030" cy="1405890"/>
          </a:xfrm>
          <a:prstGeom prst="rect">
            <a:avLst/>
          </a:prstGeom>
        </p:spPr>
      </p:pic>
      <p:pic>
        <p:nvPicPr>
          <p:cNvPr id="4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10" y="2871324"/>
            <a:ext cx="1002030" cy="1405890"/>
          </a:xfrm>
          <a:prstGeom prst="rect">
            <a:avLst/>
          </a:prstGeom>
        </p:spPr>
      </p:pic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2" y="2869248"/>
            <a:ext cx="1002030" cy="1405890"/>
          </a:xfrm>
          <a:prstGeom prst="rect">
            <a:avLst/>
          </a:prstGeom>
        </p:spPr>
      </p:pic>
      <p:pic>
        <p:nvPicPr>
          <p:cNvPr id="4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00" y="2879859"/>
            <a:ext cx="1002030" cy="1405890"/>
          </a:xfrm>
          <a:prstGeom prst="rect">
            <a:avLst/>
          </a:prstGeom>
        </p:spPr>
      </p:pic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7" y="2882912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5D408C-B832-4819-B2B0-15D70B5A1459}"/>
              </a:ext>
            </a:extLst>
          </p:cNvPr>
          <p:cNvGrpSpPr/>
          <p:nvPr/>
        </p:nvGrpSpPr>
        <p:grpSpPr>
          <a:xfrm>
            <a:off x="60812" y="2859720"/>
            <a:ext cx="11950156" cy="2180981"/>
            <a:chOff x="60812" y="2859720"/>
            <a:chExt cx="11950156" cy="2180981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E8BC013F-6BFF-4FA3-8CC1-180929A178E3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679" y="363807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774F20D-29AD-4B10-BA81-F434C2922227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55" y="2874586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6FC8749-AD93-4BFB-B652-54F7D0EFF7E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9" y="286179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B5A06499-18FD-4C26-89EE-27C8F4C73B3E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5" y="286179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53A54B34-3BE4-4431-AD8E-013B276913FD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4" y="28617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3C436762-6648-4EC5-A453-D52A574F9939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363" y="2861796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192608C2-4F33-42A8-B559-30A97E6A35C4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751" y="2859720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2EE80019-9EAD-48AB-B579-56D42071E447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33" y="2859720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DB83554B-9830-4EAA-B110-AF70B4BF9293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429" y="2859720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CF3AAF37-4A1C-4FF4-8684-55159EEE4E3A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195" y="285972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639E493F-7493-4515-AF5B-199C9C30E464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617" y="363062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0727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</a:t>
            </a:r>
            <a:r>
              <a:rPr lang="en-GB"/>
              <a:t>in 10s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800AC-12CB-46E9-A410-7C9BDF249455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4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4212"/>
              <a:ext cx="1030605" cy="1408697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4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4" cy="1408697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5513"/>
              <a:ext cx="1030604" cy="1408697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4" cy="1408697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" y="2864212"/>
              <a:ext cx="1004513" cy="140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9215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EC01B1-0AF2-456B-8F31-97FEB955D920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4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4212"/>
              <a:ext cx="1030605" cy="1408697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4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4" cy="1408697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5513"/>
              <a:ext cx="1030604" cy="1408697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4" cy="1408697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2568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25EDB6-6A84-4F08-A52F-9CCEA895D37F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4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4212"/>
              <a:ext cx="1030605" cy="1408697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4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4" cy="1408697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4" cy="1408697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2582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52430D-EE3F-4622-9B40-3970787ECCEE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AEDE44-531A-4873-B6D0-C8590D209615}"/>
                </a:ext>
              </a:extLst>
            </p:cNvPr>
            <p:cNvGrpSpPr/>
            <p:nvPr/>
          </p:nvGrpSpPr>
          <p:grpSpPr>
            <a:xfrm>
              <a:off x="1027383" y="2847843"/>
              <a:ext cx="11084373" cy="2106367"/>
              <a:chOff x="1027383" y="2847843"/>
              <a:chExt cx="11084373" cy="2106367"/>
            </a:xfrm>
          </p:grpSpPr>
          <p:pic>
            <p:nvPicPr>
              <p:cNvPr id="5" name="Content Placeholder 9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ABAC3C82-ACE6-3842-A837-4FCEE47C9F08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7383" y="2869807"/>
                <a:ext cx="1030604" cy="1402626"/>
              </a:xfrm>
              <a:prstGeom prst="rect">
                <a:avLst/>
              </a:prstGeom>
            </p:spPr>
          </p:pic>
          <p:pic>
            <p:nvPicPr>
              <p:cNvPr id="6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0795" y="2866771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7" name="Content Placeholder 9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206" y="2867246"/>
                <a:ext cx="1030605" cy="1402628"/>
              </a:xfrm>
              <a:prstGeom prst="rect">
                <a:avLst/>
              </a:prstGeom>
            </p:spPr>
          </p:pic>
          <p:pic>
            <p:nvPicPr>
              <p:cNvPr id="8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187" y="3545513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9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599" y="2876173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10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2011" y="2864780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11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5423" y="2872561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12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4365" y="2881861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13" name="Content Placeholder 9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69811" y="3548548"/>
                <a:ext cx="1030604" cy="1402626"/>
              </a:xfrm>
              <a:prstGeom prst="rect">
                <a:avLst/>
              </a:prstGeom>
            </p:spPr>
          </p:pic>
          <p:pic>
            <p:nvPicPr>
              <p:cNvPr id="14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4694" y="2847843"/>
                <a:ext cx="1030604" cy="1408697"/>
              </a:xfrm>
              <a:prstGeom prst="rect">
                <a:avLst/>
              </a:prstGeom>
            </p:spPr>
          </p:pic>
          <p:pic>
            <p:nvPicPr>
              <p:cNvPr id="15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1152" y="2847843"/>
                <a:ext cx="1030604" cy="1408697"/>
              </a:xfrm>
              <a:prstGeom prst="rect">
                <a:avLst/>
              </a:prstGeom>
            </p:spPr>
          </p:pic>
        </p:grpSp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6673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B8CF8D-46E5-4194-B1AD-A58A8C4EDE6F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4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4" cy="1408697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9761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332DA-694A-445D-A7CE-59E5EF4DA476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4" cy="1408697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9419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FB007B-76AB-4C88-A515-1254FE31385F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4" cy="1408697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2418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2A7C4E-464F-4347-B66F-0ABA0B772B33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30795" y="2869806"/>
              <a:ext cx="1030604" cy="1402626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4" cy="1408697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58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50B6E9-12C2-4BDA-AC39-28A82A2DF5EA}"/>
              </a:ext>
            </a:extLst>
          </p:cNvPr>
          <p:cNvGrpSpPr/>
          <p:nvPr/>
        </p:nvGrpSpPr>
        <p:grpSpPr>
          <a:xfrm>
            <a:off x="23234" y="2845864"/>
            <a:ext cx="12088523" cy="2127263"/>
            <a:chOff x="23234" y="2845864"/>
            <a:chExt cx="12088523" cy="2127263"/>
          </a:xfrm>
        </p:grpSpPr>
        <p:pic>
          <p:nvPicPr>
            <p:cNvPr id="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4" y="2867247"/>
              <a:ext cx="1030605" cy="1402628"/>
            </a:xfrm>
            <a:prstGeom prst="rect">
              <a:avLst/>
            </a:prstGeom>
          </p:spPr>
        </p:pic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6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862" y="2853645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6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6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8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8"/>
              <a:ext cx="1030605" cy="1402628"/>
            </a:xfrm>
            <a:prstGeom prst="rect">
              <a:avLst/>
            </a:prstGeom>
          </p:spPr>
        </p:pic>
      </p:grpSp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56FD8408-50EC-4162-945E-37EBAB9AEDED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63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58A032-C37A-4333-8B19-BC71DA9F4E59}"/>
              </a:ext>
            </a:extLst>
          </p:cNvPr>
          <p:cNvGrpSpPr/>
          <p:nvPr/>
        </p:nvGrpSpPr>
        <p:grpSpPr>
          <a:xfrm>
            <a:off x="24294" y="2847843"/>
            <a:ext cx="12087462" cy="2106367"/>
            <a:chOff x="24294" y="2847843"/>
            <a:chExt cx="12087462" cy="2106367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30795" y="2869806"/>
              <a:ext cx="1030604" cy="1402626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48599" y="2879208"/>
              <a:ext cx="1030604" cy="1402626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4" cy="1408697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5641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69515B-6F3D-4E10-90A4-1D325748EDC9}"/>
              </a:ext>
            </a:extLst>
          </p:cNvPr>
          <p:cNvGrpSpPr/>
          <p:nvPr/>
        </p:nvGrpSpPr>
        <p:grpSpPr>
          <a:xfrm>
            <a:off x="24294" y="2850878"/>
            <a:ext cx="12087462" cy="2103332"/>
            <a:chOff x="24294" y="2850878"/>
            <a:chExt cx="12087462" cy="2103332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30795" y="2869806"/>
              <a:ext cx="1030604" cy="1402626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48599" y="2879208"/>
              <a:ext cx="1030604" cy="1402626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4" cy="1408697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074694" y="2850878"/>
              <a:ext cx="1030604" cy="1402626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4103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8228AF-0866-45E6-B7D3-7AEC2C575CC8}"/>
              </a:ext>
            </a:extLst>
          </p:cNvPr>
          <p:cNvGrpSpPr/>
          <p:nvPr/>
        </p:nvGrpSpPr>
        <p:grpSpPr>
          <a:xfrm>
            <a:off x="24294" y="2850878"/>
            <a:ext cx="12087462" cy="2103332"/>
            <a:chOff x="24294" y="2850878"/>
            <a:chExt cx="12087462" cy="2103332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30795" y="2869806"/>
              <a:ext cx="1030604" cy="1402626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4" cy="1408697"/>
            </a:xfrm>
            <a:prstGeom prst="rect">
              <a:avLst/>
            </a:prstGeom>
          </p:spPr>
        </p:pic>
        <p:pic>
          <p:nvPicPr>
            <p:cNvPr id="9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48599" y="2879208"/>
              <a:ext cx="1030604" cy="1402626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55423" y="2875596"/>
              <a:ext cx="1030604" cy="1402626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074694" y="2850878"/>
              <a:ext cx="1030604" cy="1402626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2588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10s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172B-6DC0-4596-B27E-6C69CE4E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384" y="355565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94628D-C993-408F-B6E3-2B2D24925392}"/>
              </a:ext>
            </a:extLst>
          </p:cNvPr>
          <p:cNvGrpSpPr/>
          <p:nvPr/>
        </p:nvGrpSpPr>
        <p:grpSpPr>
          <a:xfrm>
            <a:off x="24294" y="2850878"/>
            <a:ext cx="12087462" cy="2100296"/>
            <a:chOff x="24294" y="2850878"/>
            <a:chExt cx="12087462" cy="2100296"/>
          </a:xfrm>
        </p:grpSpPr>
        <p:pic>
          <p:nvPicPr>
            <p:cNvPr id="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27383" y="2869807"/>
              <a:ext cx="1030604" cy="1402626"/>
            </a:xfrm>
            <a:prstGeom prst="rect">
              <a:avLst/>
            </a:prstGeom>
          </p:spPr>
        </p:pic>
        <p:pic>
          <p:nvPicPr>
            <p:cNvPr id="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30795" y="2869806"/>
              <a:ext cx="1030604" cy="1402626"/>
            </a:xfrm>
            <a:prstGeom prst="rect">
              <a:avLst/>
            </a:prstGeom>
          </p:spPr>
        </p:pic>
        <p:pic>
          <p:nvPicPr>
            <p:cNvPr id="7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4206" y="2867246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45187" y="3548548"/>
              <a:ext cx="1030604" cy="1402626"/>
            </a:xfrm>
            <a:prstGeom prst="rect">
              <a:avLst/>
            </a:prstGeom>
          </p:spPr>
        </p:pic>
        <p:pic>
          <p:nvPicPr>
            <p:cNvPr id="9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48599" y="2879208"/>
              <a:ext cx="1030604" cy="1402626"/>
            </a:xfrm>
            <a:prstGeom prst="rect">
              <a:avLst/>
            </a:prstGeom>
          </p:spPr>
        </p:pic>
        <p:pic>
          <p:nvPicPr>
            <p:cNvPr id="10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52011" y="2867815"/>
              <a:ext cx="1030604" cy="1402626"/>
            </a:xfrm>
            <a:prstGeom prst="rect">
              <a:avLst/>
            </a:prstGeom>
          </p:spPr>
        </p:pic>
        <p:pic>
          <p:nvPicPr>
            <p:cNvPr id="11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55423" y="2875596"/>
              <a:ext cx="1030604" cy="1402626"/>
            </a:xfrm>
            <a:prstGeom prst="rect">
              <a:avLst/>
            </a:prstGeom>
          </p:spPr>
        </p:pic>
        <p:pic>
          <p:nvPicPr>
            <p:cNvPr id="12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4365" y="2884896"/>
              <a:ext cx="1030604" cy="1402626"/>
            </a:xfrm>
            <a:prstGeom prst="rect">
              <a:avLst/>
            </a:prstGeom>
          </p:spPr>
        </p:pic>
        <p:pic>
          <p:nvPicPr>
            <p:cNvPr id="13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9811" y="3548548"/>
              <a:ext cx="1030604" cy="1402626"/>
            </a:xfrm>
            <a:prstGeom prst="rect">
              <a:avLst/>
            </a:prstGeom>
          </p:spPr>
        </p:pic>
        <p:pic>
          <p:nvPicPr>
            <p:cNvPr id="14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074694" y="2850878"/>
              <a:ext cx="1030604" cy="1402626"/>
            </a:xfrm>
            <a:prstGeom prst="rect">
              <a:avLst/>
            </a:prstGeom>
          </p:spPr>
        </p:pic>
        <p:pic>
          <p:nvPicPr>
            <p:cNvPr id="15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081152" y="2850878"/>
              <a:ext cx="1030604" cy="1402626"/>
            </a:xfrm>
            <a:prstGeom prst="rect">
              <a:avLst/>
            </a:prstGeom>
          </p:spPr>
        </p:pic>
        <p:pic>
          <p:nvPicPr>
            <p:cNvPr id="16" name="Content Placeholder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94" y="2885002"/>
              <a:ext cx="1004513" cy="136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4679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D0C7EA-FC09-44C7-BC31-E5B25F029AE3}"/>
              </a:ext>
            </a:extLst>
          </p:cNvPr>
          <p:cNvGrpSpPr/>
          <p:nvPr/>
        </p:nvGrpSpPr>
        <p:grpSpPr>
          <a:xfrm>
            <a:off x="52777" y="2879859"/>
            <a:ext cx="11851437" cy="2159184"/>
            <a:chOff x="52777" y="2879859"/>
            <a:chExt cx="11851437" cy="2159184"/>
          </a:xfrm>
        </p:grpSpPr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7" y="2879859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4" y="2882707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610" y="288985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28" y="288956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92513"/>
              <a:ext cx="1030605" cy="144653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0857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BA2307-A23A-4AEA-B45D-A9D4553C8CD1}"/>
              </a:ext>
            </a:extLst>
          </p:cNvPr>
          <p:cNvGrpSpPr/>
          <p:nvPr/>
        </p:nvGrpSpPr>
        <p:grpSpPr>
          <a:xfrm>
            <a:off x="60812" y="2868071"/>
            <a:ext cx="11843402" cy="2170972"/>
            <a:chOff x="60812" y="2868071"/>
            <a:chExt cx="11843402" cy="2170972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4" y="2882707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610" y="288985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28" y="288956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92513"/>
              <a:ext cx="1030605" cy="144653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0386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E79F8C-4E87-49BE-8AD3-943B9E74C127}"/>
              </a:ext>
            </a:extLst>
          </p:cNvPr>
          <p:cNvGrpSpPr/>
          <p:nvPr/>
        </p:nvGrpSpPr>
        <p:grpSpPr>
          <a:xfrm>
            <a:off x="60812" y="2868071"/>
            <a:ext cx="11843402" cy="2150652"/>
            <a:chOff x="60812" y="2868071"/>
            <a:chExt cx="11843402" cy="2150652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4" y="2882707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610" y="288985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28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9678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3B5AF-A670-4220-B8E5-7FD9156E0DE9}"/>
              </a:ext>
            </a:extLst>
          </p:cNvPr>
          <p:cNvGrpSpPr/>
          <p:nvPr/>
        </p:nvGrpSpPr>
        <p:grpSpPr>
          <a:xfrm>
            <a:off x="60812" y="2868071"/>
            <a:ext cx="11843402" cy="2150652"/>
            <a:chOff x="60812" y="2868071"/>
            <a:chExt cx="11843402" cy="215065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610" y="288985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28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2798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DB05DA-5004-40E3-82BB-689CF0CEAAD8}"/>
              </a:ext>
            </a:extLst>
          </p:cNvPr>
          <p:cNvGrpSpPr/>
          <p:nvPr/>
        </p:nvGrpSpPr>
        <p:grpSpPr>
          <a:xfrm>
            <a:off x="60812" y="2868071"/>
            <a:ext cx="11843402" cy="2150652"/>
            <a:chOff x="60812" y="2868071"/>
            <a:chExt cx="11843402" cy="215065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28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47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B0540C-3699-4956-83F0-0656366C5DAE}"/>
              </a:ext>
            </a:extLst>
          </p:cNvPr>
          <p:cNvGrpSpPr/>
          <p:nvPr/>
        </p:nvGrpSpPr>
        <p:grpSpPr>
          <a:xfrm>
            <a:off x="11248" y="2850878"/>
            <a:ext cx="12100509" cy="2122249"/>
            <a:chOff x="11248" y="2850878"/>
            <a:chExt cx="12100509" cy="2122249"/>
          </a:xfrm>
        </p:grpSpPr>
        <p:pic>
          <p:nvPicPr>
            <p:cNvPr id="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7"/>
              <a:ext cx="1030605" cy="1402628"/>
            </a:xfrm>
            <a:prstGeom prst="rect">
              <a:avLst/>
            </a:prstGeom>
          </p:spPr>
        </p:pic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6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862" y="2853645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5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6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6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8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8"/>
              <a:ext cx="1030605" cy="1402628"/>
            </a:xfrm>
            <a:prstGeom prst="rect">
              <a:avLst/>
            </a:prstGeom>
          </p:spPr>
        </p:pic>
      </p:grpSp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BE947252-16FE-458A-AD02-466D00583C8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256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1AC682-4AE0-4B30-AF22-F3888B93D8B3}"/>
              </a:ext>
            </a:extLst>
          </p:cNvPr>
          <p:cNvGrpSpPr/>
          <p:nvPr/>
        </p:nvGrpSpPr>
        <p:grpSpPr>
          <a:xfrm>
            <a:off x="60812" y="2868071"/>
            <a:ext cx="11843402" cy="2150652"/>
            <a:chOff x="60812" y="2868071"/>
            <a:chExt cx="11843402" cy="215065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8985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0134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0EE7AC-1770-4D7B-BB82-9F0EA4969249}"/>
              </a:ext>
            </a:extLst>
          </p:cNvPr>
          <p:cNvGrpSpPr/>
          <p:nvPr/>
        </p:nvGrpSpPr>
        <p:grpSpPr>
          <a:xfrm>
            <a:off x="60812" y="2868071"/>
            <a:ext cx="11843402" cy="2150652"/>
            <a:chOff x="60812" y="2868071"/>
            <a:chExt cx="11843402" cy="215065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184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8154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3AAA146-1FF0-46CE-A85C-B0C19C3C6263}"/>
              </a:ext>
            </a:extLst>
          </p:cNvPr>
          <p:cNvGrpSpPr/>
          <p:nvPr/>
        </p:nvGrpSpPr>
        <p:grpSpPr>
          <a:xfrm>
            <a:off x="60812" y="2868071"/>
            <a:ext cx="11857689" cy="2150652"/>
            <a:chOff x="60812" y="2868071"/>
            <a:chExt cx="11857689" cy="215065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565" y="2885555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6473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5" y="2885555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7DE1C5-072A-47A2-95C0-566C7E88F3A5}"/>
              </a:ext>
            </a:extLst>
          </p:cNvPr>
          <p:cNvGrpSpPr/>
          <p:nvPr/>
        </p:nvGrpSpPr>
        <p:grpSpPr>
          <a:xfrm>
            <a:off x="60812" y="2868071"/>
            <a:ext cx="11857689" cy="2150652"/>
            <a:chOff x="60812" y="2868071"/>
            <a:chExt cx="11857689" cy="2150652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59" y="2879859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CADAAC62-C6BA-4F97-908A-A6990F7087B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41" y="2882187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5260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5" y="2885555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59" y="2879859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D94C8C-4D50-47FF-9A14-49D8CAF8C93A}"/>
              </a:ext>
            </a:extLst>
          </p:cNvPr>
          <p:cNvGrpSpPr/>
          <p:nvPr/>
        </p:nvGrpSpPr>
        <p:grpSpPr>
          <a:xfrm>
            <a:off x="60812" y="2857992"/>
            <a:ext cx="11857689" cy="2160731"/>
            <a:chOff x="60812" y="2857992"/>
            <a:chExt cx="11857689" cy="2160731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321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CADAAC62-C6BA-4F97-908A-A6990F7087B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41" y="2882187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54DC4813-1101-4559-9E53-86AE4E6FF0C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799" y="285799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7117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5" y="2885555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59" y="2879859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1" y="2889568"/>
            <a:ext cx="1002030" cy="140589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76201E-E0F4-48A8-B4FD-805D9BC99C0F}"/>
              </a:ext>
            </a:extLst>
          </p:cNvPr>
          <p:cNvGrpSpPr/>
          <p:nvPr/>
        </p:nvGrpSpPr>
        <p:grpSpPr>
          <a:xfrm>
            <a:off x="60812" y="2857992"/>
            <a:ext cx="11857689" cy="2160731"/>
            <a:chOff x="60812" y="2857992"/>
            <a:chExt cx="11857689" cy="2160731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69" y="28895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CADAAC62-C6BA-4F97-908A-A6990F7087B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41" y="2882187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54DC4813-1101-4559-9E53-86AE4E6FF0C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799" y="2857992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1060419C-0945-4E69-B7D9-DC32C1FF870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594" y="287555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9942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11s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5" y="2885555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59" y="2879859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69" y="288956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1" y="2889568"/>
            <a:ext cx="1002030" cy="140589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D3ED1B-2350-4B73-B7ED-42A9632C9739}"/>
              </a:ext>
            </a:extLst>
          </p:cNvPr>
          <p:cNvGrpSpPr/>
          <p:nvPr/>
        </p:nvGrpSpPr>
        <p:grpSpPr>
          <a:xfrm>
            <a:off x="60812" y="2857992"/>
            <a:ext cx="11857689" cy="2160731"/>
            <a:chOff x="60812" y="2857992"/>
            <a:chExt cx="11857689" cy="2160731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89" y="3572193"/>
              <a:ext cx="1030605" cy="144653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CADAAC62-C6BA-4F97-908A-A6990F7087B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41" y="2882187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54DC4813-1101-4559-9E53-86AE4E6FF0C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799" y="2857992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1060419C-0945-4E69-B7D9-DC32C1FF870E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594" y="2875556"/>
              <a:ext cx="1030605" cy="1402628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75A2A359-3EC9-4C73-BF3E-A1EFC752A88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982" y="2863188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0824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</a:t>
            </a:r>
            <a:r>
              <a:rPr lang="en-GB"/>
              <a:t>in 11s</a:t>
            </a:r>
            <a:endParaRPr lang="en-GB" dirty="0"/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" y="2879859"/>
            <a:ext cx="1002030" cy="140589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" y="2882707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5" y="2885555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288985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59" y="2879859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0" y="288985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69" y="288956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2889568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7" y="3592513"/>
            <a:ext cx="1030605" cy="144653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1" y="2889568"/>
            <a:ext cx="1002030" cy="1405890"/>
          </a:xfrm>
          <a:prstGeom prst="rect">
            <a:avLst/>
          </a:prstGeom>
        </p:spPr>
      </p:pic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84" y="28895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75B5E7-8556-4179-9B3E-F06A2AB9B919}"/>
              </a:ext>
            </a:extLst>
          </p:cNvPr>
          <p:cNvGrpSpPr/>
          <p:nvPr/>
        </p:nvGrpSpPr>
        <p:grpSpPr>
          <a:xfrm>
            <a:off x="60812" y="2857992"/>
            <a:ext cx="11857689" cy="2137149"/>
            <a:chOff x="60812" y="2857992"/>
            <a:chExt cx="11857689" cy="2137149"/>
          </a:xfrm>
        </p:grpSpPr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6266A16B-9FEE-408B-B33D-C7C65799EF54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D59B056-A567-4A62-8F44-342AAAC2812A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87" y="3582804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DF1EA6BD-1920-480B-A30E-341CD1FE753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3" y="28755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74A7BB6C-BCA8-41DC-B96B-F92BA481FEB9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58" y="28755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32922021-3933-43CE-ADF2-D7C48BB5983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89" y="2875556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D680C018-C918-48BF-B04B-D78D8AA0CE7E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110" y="287555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F5C523CC-53B5-4C02-B933-54C60A4E53BF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896" y="2882707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CADAAC62-C6BA-4F97-908A-A6990F7087B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41" y="2882187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54DC4813-1101-4559-9E53-86AE4E6FF0C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799" y="2857992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1060419C-0945-4E69-B7D9-DC32C1FF870E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594" y="2875556"/>
              <a:ext cx="1030605" cy="1402628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75A2A359-3EC9-4C73-BF3E-A1EFC752A88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982" y="286318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7F954B07-87FC-4731-9757-128FBE1BDCB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505" y="359251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4890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E069EF-95BC-484E-B563-19805FD0E6AA}"/>
              </a:ext>
            </a:extLst>
          </p:cNvPr>
          <p:cNvGrpSpPr/>
          <p:nvPr/>
        </p:nvGrpSpPr>
        <p:grpSpPr>
          <a:xfrm>
            <a:off x="3142" y="2865491"/>
            <a:ext cx="11740592" cy="2148522"/>
            <a:chOff x="3142" y="2865491"/>
            <a:chExt cx="11740592" cy="2148522"/>
          </a:xfrm>
        </p:grpSpPr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2ACA8A-E7E9-4DD4-89E2-1FFA13A8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325" y="3598923"/>
              <a:ext cx="1002030" cy="1364284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413" y="2884858"/>
              <a:ext cx="1002030" cy="1367155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06" y="2884858"/>
              <a:ext cx="1002030" cy="140589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33" y="288485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22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C79A20-3AE7-48A1-9F29-8D6AF5453C3D}"/>
              </a:ext>
            </a:extLst>
          </p:cNvPr>
          <p:cNvGrpSpPr/>
          <p:nvPr/>
        </p:nvGrpSpPr>
        <p:grpSpPr>
          <a:xfrm>
            <a:off x="11248" y="2850878"/>
            <a:ext cx="12100509" cy="2100298"/>
            <a:chOff x="11248" y="2850878"/>
            <a:chExt cx="12100509" cy="2100298"/>
          </a:xfrm>
        </p:grpSpPr>
        <p:pic>
          <p:nvPicPr>
            <p:cNvPr id="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84896"/>
              <a:ext cx="1030605" cy="1402628"/>
            </a:xfrm>
            <a:prstGeom prst="rect">
              <a:avLst/>
            </a:prstGeom>
          </p:spPr>
        </p:pic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6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8548"/>
              <a:ext cx="1030605" cy="1402628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862" y="2853645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5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6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6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8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8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45525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0776A4-3D94-493D-ADD9-549770799858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2ACA8A-E7E9-4DD4-89E2-1FFA13A8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325" y="3598923"/>
              <a:ext cx="1002030" cy="1364284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413" y="2884858"/>
              <a:ext cx="1002030" cy="1367155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06" y="2884858"/>
              <a:ext cx="1002030" cy="140589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33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4470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1C983C-5D07-4311-8049-35449C3F5B74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413" y="2884858"/>
              <a:ext cx="1002030" cy="1367155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06" y="2884858"/>
              <a:ext cx="1002030" cy="140589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33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259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E834C6-3FA1-4343-9A0E-8D4E4D21DC32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413" y="2884858"/>
              <a:ext cx="1002030" cy="1367155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06" y="2884858"/>
              <a:ext cx="1002030" cy="140589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693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4A001F-8056-47A5-9FCD-9655BB35B11D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413" y="2884858"/>
              <a:ext cx="1002030" cy="1367155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2653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ADA88E-0C68-44E3-9478-66D6FA707AA8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471" y="2873254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4140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4051C4-15CD-4F8A-9DA1-C20D90F30141}"/>
              </a:ext>
            </a:extLst>
          </p:cNvPr>
          <p:cNvGrpSpPr/>
          <p:nvPr/>
        </p:nvGrpSpPr>
        <p:grpSpPr>
          <a:xfrm>
            <a:off x="8557" y="2865491"/>
            <a:ext cx="11735177" cy="2148522"/>
            <a:chOff x="8557" y="2865491"/>
            <a:chExt cx="11735177" cy="2148522"/>
          </a:xfrm>
        </p:grpSpPr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935" y="2865491"/>
              <a:ext cx="955799" cy="141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3015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FC82C3-5694-4F2D-9EE6-5EE54B1B57DF}"/>
              </a:ext>
            </a:extLst>
          </p:cNvPr>
          <p:cNvGrpSpPr/>
          <p:nvPr/>
        </p:nvGrpSpPr>
        <p:grpSpPr>
          <a:xfrm>
            <a:off x="8557" y="2865491"/>
            <a:ext cx="11799971" cy="2148522"/>
            <a:chOff x="8557" y="2865491"/>
            <a:chExt cx="11799971" cy="2148522"/>
          </a:xfrm>
        </p:grpSpPr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00" y="2884858"/>
              <a:ext cx="1002030" cy="1405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406568138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A0152F-206F-4ACE-9514-896F2B5168BB}"/>
              </a:ext>
            </a:extLst>
          </p:cNvPr>
          <p:cNvGrpSpPr/>
          <p:nvPr/>
        </p:nvGrpSpPr>
        <p:grpSpPr>
          <a:xfrm>
            <a:off x="8557" y="2865491"/>
            <a:ext cx="11799971" cy="2148522"/>
            <a:chOff x="8557" y="2865491"/>
            <a:chExt cx="11799971" cy="2148522"/>
          </a:xfrm>
        </p:grpSpPr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4501FA97-97D8-4CA1-B3C7-656049DE4C5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25" y="28815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172" y="289597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338068366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E52C37-ACA6-4C18-A614-97B0132F457C}"/>
              </a:ext>
            </a:extLst>
          </p:cNvPr>
          <p:cNvGrpSpPr/>
          <p:nvPr/>
        </p:nvGrpSpPr>
        <p:grpSpPr>
          <a:xfrm>
            <a:off x="8557" y="2865491"/>
            <a:ext cx="11799971" cy="2148522"/>
            <a:chOff x="8557" y="2865491"/>
            <a:chExt cx="11799971" cy="2148522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D7AA186D-3283-4E81-971C-8D5804063B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509" y="2865491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4501FA97-97D8-4CA1-B3C7-656049DE4C5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25" y="28815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36" y="2865491"/>
              <a:ext cx="955799" cy="1386522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11579328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6C6A06-9D46-44F1-92D2-85E0BBA80287}"/>
              </a:ext>
            </a:extLst>
          </p:cNvPr>
          <p:cNvGrpSpPr/>
          <p:nvPr/>
        </p:nvGrpSpPr>
        <p:grpSpPr>
          <a:xfrm>
            <a:off x="8557" y="2865491"/>
            <a:ext cx="11799971" cy="2148522"/>
            <a:chOff x="8557" y="2865491"/>
            <a:chExt cx="11799971" cy="2148522"/>
          </a:xfrm>
        </p:grpSpPr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2BBAE554-E29C-446C-A160-E1F2AC3D4BF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374" y="2865491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D7AA186D-3283-4E81-971C-8D5804063B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509" y="2865491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4501FA97-97D8-4CA1-B3C7-656049DE4C5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25" y="28815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8" y="288485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359840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2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0F7A7-1C8A-4AAA-AA97-1F517615CE59}"/>
              </a:ext>
            </a:extLst>
          </p:cNvPr>
          <p:cNvGrpSpPr/>
          <p:nvPr/>
        </p:nvGrpSpPr>
        <p:grpSpPr>
          <a:xfrm>
            <a:off x="8557" y="2865491"/>
            <a:ext cx="11799971" cy="2148522"/>
            <a:chOff x="8557" y="2865491"/>
            <a:chExt cx="11799971" cy="2148522"/>
          </a:xfrm>
        </p:grpSpPr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8DE7F032-0A8E-4788-A698-A40641123E6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45" y="2865491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2BBAE554-E29C-446C-A160-E1F2AC3D4BF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374" y="2865491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D7AA186D-3283-4E81-971C-8D5804063B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509" y="2865491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4501FA97-97D8-4CA1-B3C7-656049DE4C5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25" y="28815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7483"/>
              <a:ext cx="1030605" cy="144653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278696994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76E1B-1392-4AC3-B3BA-44FC14E3735F}"/>
              </a:ext>
            </a:extLst>
          </p:cNvPr>
          <p:cNvGrpSpPr/>
          <p:nvPr/>
        </p:nvGrpSpPr>
        <p:grpSpPr>
          <a:xfrm>
            <a:off x="8557" y="2865491"/>
            <a:ext cx="11799971" cy="2136060"/>
            <a:chOff x="8557" y="2865491"/>
            <a:chExt cx="11799971" cy="2136060"/>
          </a:xfrm>
        </p:grpSpPr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C1D3DC43-CB59-4BEC-8EB2-140DE3C925F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532" y="3566805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8DE7F032-0A8E-4788-A698-A40641123E6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45" y="2865491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2BBAE554-E29C-446C-A160-E1F2AC3D4BF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374" y="2865491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D7AA186D-3283-4E81-971C-8D5804063B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509" y="2865491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4501FA97-97D8-4CA1-B3C7-656049DE4C5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25" y="2881596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076F976B-1345-4684-A733-C627CB06A9C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923" y="2865491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E06E668-EC19-4FE0-9E69-A2974EAE4A8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7" y="2865491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420D729F-B3FA-4267-A278-BC4FBCAAFDF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88" y="286549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8340B0DC-A3EF-4401-8C15-FDE7393B4A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884" y="286549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B0EE4F43-6876-4A0F-A4C2-837D6CE708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0" y="288485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34E880F9-18CE-4A1D-8FB5-8FE5EBE02F62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37" y="3598923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88C6D5E7-D1A3-4085-9225-CDE2D7B143A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" y="2884858"/>
              <a:ext cx="1030605" cy="14026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12s</a:t>
            </a:r>
          </a:p>
        </p:txBody>
      </p:sp>
    </p:spTree>
    <p:extLst>
      <p:ext uri="{BB962C8B-B14F-4D97-AF65-F5344CB8AC3E}">
        <p14:creationId xmlns:p14="http://schemas.microsoft.com/office/powerpoint/2010/main" val="321588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A95F6-F635-411A-A464-88A79B88024C}"/>
              </a:ext>
            </a:extLst>
          </p:cNvPr>
          <p:cNvGrpSpPr/>
          <p:nvPr/>
        </p:nvGrpSpPr>
        <p:grpSpPr>
          <a:xfrm>
            <a:off x="69788" y="2858743"/>
            <a:ext cx="10882148" cy="1976147"/>
            <a:chOff x="69788" y="2858743"/>
            <a:chExt cx="10882148" cy="1976147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8" y="2869567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524" y="2858743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699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0" y="2858743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865" y="3429000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</p:grpSp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936" y="2858743"/>
            <a:ext cx="100203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02D37D-838E-4625-BB51-8C4D0545BA77}"/>
              </a:ext>
            </a:extLst>
          </p:cNvPr>
          <p:cNvGrpSpPr/>
          <p:nvPr/>
        </p:nvGrpSpPr>
        <p:grpSpPr>
          <a:xfrm>
            <a:off x="41789" y="2858743"/>
            <a:ext cx="11912177" cy="1976147"/>
            <a:chOff x="41789" y="2858743"/>
            <a:chExt cx="11912177" cy="1976147"/>
          </a:xfrm>
        </p:grpSpPr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524" y="2858743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699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0" y="2858743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865" y="3429000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86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0FACF-0DFB-46D6-9E63-003D818C9000}"/>
              </a:ext>
            </a:extLst>
          </p:cNvPr>
          <p:cNvGrpSpPr/>
          <p:nvPr/>
        </p:nvGrpSpPr>
        <p:grpSpPr>
          <a:xfrm>
            <a:off x="41789" y="2858743"/>
            <a:ext cx="11912177" cy="1976147"/>
            <a:chOff x="41789" y="2858743"/>
            <a:chExt cx="11912177" cy="1976147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524" y="2858743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699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0" y="2858743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25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42D8FA-062E-4E0E-99F5-2B8109A5C43C}"/>
              </a:ext>
            </a:extLst>
          </p:cNvPr>
          <p:cNvGrpSpPr/>
          <p:nvPr/>
        </p:nvGrpSpPr>
        <p:grpSpPr>
          <a:xfrm>
            <a:off x="41789" y="2855481"/>
            <a:ext cx="11912177" cy="1979409"/>
            <a:chOff x="41789" y="2855481"/>
            <a:chExt cx="11912177" cy="1979409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699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0" y="2858743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92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3F282-2EFC-4E8D-B9B2-3EFFE4798271}"/>
              </a:ext>
            </a:extLst>
          </p:cNvPr>
          <p:cNvGrpSpPr/>
          <p:nvPr/>
        </p:nvGrpSpPr>
        <p:grpSpPr>
          <a:xfrm>
            <a:off x="11248" y="2828927"/>
            <a:ext cx="12100509" cy="2144200"/>
            <a:chOff x="11248" y="2828927"/>
            <a:chExt cx="12100509" cy="2144200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7855"/>
              <a:ext cx="1030605" cy="1446530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47855"/>
              <a:ext cx="1030605" cy="1446530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296"/>
              <a:ext cx="1030605" cy="1446530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236" y="2849748"/>
              <a:ext cx="1030605" cy="1445286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53645"/>
              <a:ext cx="1030605" cy="1446530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62945"/>
              <a:ext cx="1030605" cy="1446530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28927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28927"/>
              <a:ext cx="1030605" cy="144653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0A9924CC-5485-4790-AD3D-0AD4F6930D2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7"/>
              <a:ext cx="1030605" cy="1402628"/>
            </a:xfrm>
            <a:prstGeom prst="rect">
              <a:avLst/>
            </a:prstGeom>
          </p:spPr>
        </p:pic>
      </p:grp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02" y="3548548"/>
            <a:ext cx="1030605" cy="14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6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96D6FE-884F-44EC-A6AD-F487557444AA}"/>
              </a:ext>
            </a:extLst>
          </p:cNvPr>
          <p:cNvGrpSpPr/>
          <p:nvPr/>
        </p:nvGrpSpPr>
        <p:grpSpPr>
          <a:xfrm>
            <a:off x="41789" y="2855481"/>
            <a:ext cx="11912177" cy="1979409"/>
            <a:chOff x="41789" y="2855481"/>
            <a:chExt cx="11912177" cy="1979409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390" y="2858743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36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854E88A-5D45-409C-8CA1-739ADFC92EE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" y="2858743"/>
            <a:ext cx="1030605" cy="140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E311D8-AA48-4F36-AE1D-427C0B747DF1}"/>
              </a:ext>
            </a:extLst>
          </p:cNvPr>
          <p:cNvGrpSpPr/>
          <p:nvPr/>
        </p:nvGrpSpPr>
        <p:grpSpPr>
          <a:xfrm>
            <a:off x="1043819" y="2855481"/>
            <a:ext cx="10910147" cy="1979409"/>
            <a:chOff x="1043819" y="2855481"/>
            <a:chExt cx="10910147" cy="1979409"/>
          </a:xfrm>
        </p:grpSpPr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42" y="2869567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09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491A8-D19A-4407-81B4-7D8A648814ED}"/>
              </a:ext>
            </a:extLst>
          </p:cNvPr>
          <p:cNvGrpSpPr/>
          <p:nvPr/>
        </p:nvGrpSpPr>
        <p:grpSpPr>
          <a:xfrm>
            <a:off x="41789" y="2855481"/>
            <a:ext cx="11912177" cy="1979409"/>
            <a:chOff x="41789" y="2855481"/>
            <a:chExt cx="11912177" cy="1979409"/>
          </a:xfrm>
        </p:grpSpPr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3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903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B16874-35C9-4F3C-9B89-4757CBA055A6}"/>
              </a:ext>
            </a:extLst>
          </p:cNvPr>
          <p:cNvGrpSpPr/>
          <p:nvPr/>
        </p:nvGrpSpPr>
        <p:grpSpPr>
          <a:xfrm>
            <a:off x="41789" y="2855481"/>
            <a:ext cx="11933929" cy="1979409"/>
            <a:chOff x="41789" y="2855481"/>
            <a:chExt cx="11933929" cy="1979409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C0ECC2B9-D311-4605-8A60-17F7EF116D3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13" y="285548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33" y="2858743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01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84536C-EA97-42A2-94FE-539BAF3D0185}"/>
              </a:ext>
            </a:extLst>
          </p:cNvPr>
          <p:cNvGrpSpPr/>
          <p:nvPr/>
        </p:nvGrpSpPr>
        <p:grpSpPr>
          <a:xfrm>
            <a:off x="41789" y="2855481"/>
            <a:ext cx="11933929" cy="1979409"/>
            <a:chOff x="41789" y="2855481"/>
            <a:chExt cx="11933929" cy="1979409"/>
          </a:xfrm>
        </p:grpSpPr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E23BC325-3334-4892-BEA1-52DA0FB5D5C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660" y="2867417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C0ECC2B9-D311-4605-8A60-17F7EF116D3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13" y="285548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759" y="2858743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88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16065-F409-483C-92E2-945E64702101}"/>
              </a:ext>
            </a:extLst>
          </p:cNvPr>
          <p:cNvGrpSpPr/>
          <p:nvPr/>
        </p:nvGrpSpPr>
        <p:grpSpPr>
          <a:xfrm>
            <a:off x="41789" y="2853331"/>
            <a:ext cx="11933929" cy="1981559"/>
            <a:chOff x="41789" y="2853331"/>
            <a:chExt cx="11933929" cy="1981559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5B644A0E-89E6-420E-B2ED-DE3F17832A8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66" y="2853331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E23BC325-3334-4892-BEA1-52DA0FB5D5C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660" y="2867417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C0ECC2B9-D311-4605-8A60-17F7EF116D3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13" y="285548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525" y="2869567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06" y="2858743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44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35CBF7-D4A3-4B53-9556-5B8FCCDF3B30}"/>
              </a:ext>
            </a:extLst>
          </p:cNvPr>
          <p:cNvGrpSpPr/>
          <p:nvPr/>
        </p:nvGrpSpPr>
        <p:grpSpPr>
          <a:xfrm>
            <a:off x="41789" y="2853331"/>
            <a:ext cx="11933929" cy="1981559"/>
            <a:chOff x="41789" y="2853331"/>
            <a:chExt cx="11933929" cy="1981559"/>
          </a:xfrm>
        </p:grpSpPr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FE0A994B-4BE8-4303-BB8B-0BE99F8000D0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237" y="2867417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2B656E48-2552-4A3B-AF54-BB01356F077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098" y="285333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5B644A0E-89E6-420E-B2ED-DE3F17832A8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66" y="2853331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E23BC325-3334-4892-BEA1-52DA0FB5D5C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660" y="2867417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C0ECC2B9-D311-4605-8A60-17F7EF116D3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13" y="285548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729" y="3429000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72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230ABD-B5FE-47AD-9873-8C2FB3158176}"/>
              </a:ext>
            </a:extLst>
          </p:cNvPr>
          <p:cNvGrpSpPr/>
          <p:nvPr/>
        </p:nvGrpSpPr>
        <p:grpSpPr>
          <a:xfrm>
            <a:off x="41789" y="2853331"/>
            <a:ext cx="11933929" cy="1981559"/>
            <a:chOff x="41789" y="2853331"/>
            <a:chExt cx="11933929" cy="1981559"/>
          </a:xfrm>
        </p:grpSpPr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227EA3C4-51B3-4814-8ED0-4FDA4F5B7CB0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774" y="3426850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FE0A994B-4BE8-4303-BB8B-0BE99F8000D0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237" y="2867417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2B656E48-2552-4A3B-AF54-BB01356F077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098" y="285333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5B644A0E-89E6-420E-B2ED-DE3F17832A8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66" y="2853331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E23BC325-3334-4892-BEA1-52DA0FB5D5C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660" y="2867417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C0ECC2B9-D311-4605-8A60-17F7EF116D3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13" y="285548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EE7E5167-6F14-454B-9341-C277212F2D5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214" y="2867417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3F94998F-C6F3-4DA8-85E4-7DCA11A4B60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658" y="2867417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DDE385B9-157F-42DF-96C6-D7845F6322F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36" y="2855481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B026345F-74D2-4007-9908-44016906152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9" y="285548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754655F-707C-47E4-B7A2-1049F87123E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083" y="343226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854E88A-5D45-409C-8CA1-739ADFC92EE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" y="2858743"/>
              <a:ext cx="1030605" cy="14026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3s</a:t>
            </a:r>
          </a:p>
        </p:txBody>
      </p:sp>
    </p:spTree>
    <p:extLst>
      <p:ext uri="{BB962C8B-B14F-4D97-AF65-F5344CB8AC3E}">
        <p14:creationId xmlns:p14="http://schemas.microsoft.com/office/powerpoint/2010/main" val="401218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" y="2873964"/>
            <a:ext cx="1002030" cy="140589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4AC5F29-0182-4EE8-AEA7-1219B533C4D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2858743"/>
            <a:ext cx="1030605" cy="14026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0A43EA-AC65-4CEB-B34B-76E8C7480E32}"/>
              </a:ext>
            </a:extLst>
          </p:cNvPr>
          <p:cNvGrpSpPr/>
          <p:nvPr/>
        </p:nvGrpSpPr>
        <p:grpSpPr>
          <a:xfrm>
            <a:off x="57602" y="2872561"/>
            <a:ext cx="11921753" cy="2086924"/>
            <a:chOff x="57602" y="2872561"/>
            <a:chExt cx="11921753" cy="2086924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7BF1C2AE-4159-470D-A813-68467835C4B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5A332751-1F7B-4734-A8B2-187EE591861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67" y="2872561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905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28" y="28846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265" y="3533756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646A8E42-1E6C-4092-890A-5F0AE480BF4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2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3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3F282-2EFC-4E8D-B9B2-3EFFE4798271}"/>
              </a:ext>
            </a:extLst>
          </p:cNvPr>
          <p:cNvGrpSpPr/>
          <p:nvPr/>
        </p:nvGrpSpPr>
        <p:grpSpPr>
          <a:xfrm>
            <a:off x="11248" y="2828927"/>
            <a:ext cx="12100509" cy="2144200"/>
            <a:chOff x="11248" y="2828927"/>
            <a:chExt cx="12100509" cy="2144200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7855"/>
              <a:ext cx="1030605" cy="1446530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47855"/>
              <a:ext cx="1030605" cy="1446530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296"/>
              <a:ext cx="1030605" cy="1446530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236" y="2849748"/>
              <a:ext cx="1030605" cy="1445286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53645"/>
              <a:ext cx="1030605" cy="1446530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62945"/>
              <a:ext cx="1030605" cy="1446530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28927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28927"/>
              <a:ext cx="1030605" cy="144653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0A9924CC-5485-4790-AD3D-0AD4F6930D2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7"/>
              <a:ext cx="1030605" cy="1402628"/>
            </a:xfrm>
            <a:prstGeom prst="rect">
              <a:avLst/>
            </a:prstGeom>
          </p:spPr>
        </p:pic>
      </p:grp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02" y="3548548"/>
            <a:ext cx="1030605" cy="144653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0976A42B-57AA-407A-84F2-9399469DB298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6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2848938"/>
            <a:ext cx="1030605" cy="140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6EAA33-D716-4203-BDBA-A31991D2DBA1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5A332751-1F7B-4734-A8B2-187EE591861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7BF1C2AE-4159-470D-A813-68467835C4B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67" y="2872561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905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28" y="288466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265" y="3533756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26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93854C69-DF70-4592-8654-1209917D53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46" y="2894210"/>
            <a:ext cx="1002030" cy="1405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" y="2873964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B98FA5-0235-4043-8CF0-864FCFADF2FD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0F51481F-0C7C-4895-9B6B-FE4E9BD4BFB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67" y="2872561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905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28" y="2884668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98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83" y="28846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E3370E-551B-45CE-99FC-05883253BB06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6097D272-6D13-4E09-8B38-BC6B3618BC0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0AFF1AA-F6C7-463E-A309-2E0E9B0EA1AE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905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28" y="2884668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0B0B7047-DF5F-4332-8E47-417417896C7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038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65" y="353375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52A47-7C8D-48FA-9243-8A43ACCFFC55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3881A57B-9F4A-40D7-B68D-C24706F4721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63A35C3A-92A3-42F6-893D-4F132F3CE6E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28" y="288466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524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56C1B-5173-44A2-B011-E3295CBE0B56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2E846CB-A36C-4624-92ED-8B9F33C3F01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3FAAA93-7C7F-4DDA-9E38-4591C68B936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63" y="288466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436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19" y="288466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2C6251-3512-4043-B167-E0608C6C075D}"/>
              </a:ext>
            </a:extLst>
          </p:cNvPr>
          <p:cNvGrpSpPr/>
          <p:nvPr/>
        </p:nvGrpSpPr>
        <p:grpSpPr>
          <a:xfrm>
            <a:off x="29027" y="2858743"/>
            <a:ext cx="11950328" cy="2100742"/>
            <a:chOff x="29027" y="2858743"/>
            <a:chExt cx="11950328" cy="2100742"/>
          </a:xfrm>
        </p:grpSpPr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E1B81407-D208-4522-9CCF-66C71CD0CE3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25" y="2884668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96B5389B-2E01-4258-8C8B-2712825415F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B50A5CA-9153-4B60-895F-43ADAE2A74BE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501" y="2884668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71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" y="2873964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7" y="2872561"/>
            <a:ext cx="1002030" cy="14058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65" y="353375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B5C13C-C2DC-4FA6-B0C9-A3593C368880}"/>
              </a:ext>
            </a:extLst>
          </p:cNvPr>
          <p:cNvGrpSpPr/>
          <p:nvPr/>
        </p:nvGrpSpPr>
        <p:grpSpPr>
          <a:xfrm>
            <a:off x="29027" y="2858743"/>
            <a:ext cx="11972415" cy="2100742"/>
            <a:chOff x="29027" y="2858743"/>
            <a:chExt cx="11972415" cy="2100742"/>
          </a:xfrm>
        </p:grpSpPr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9E6594DB-853E-4A76-9223-1F7C4FF298D8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837" y="2875823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B994E3BD-7F86-4352-983E-FE559E3C1C6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B50A5CA-9153-4B60-895F-43ADAE2A74BE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42" y="289537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2884668"/>
              <a:ext cx="1002030" cy="140589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644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C94668-D115-449C-8587-D6BEB7233F74}"/>
              </a:ext>
            </a:extLst>
          </p:cNvPr>
          <p:cNvGrpSpPr/>
          <p:nvPr/>
        </p:nvGrpSpPr>
        <p:grpSpPr>
          <a:xfrm>
            <a:off x="29027" y="2858743"/>
            <a:ext cx="11972415" cy="2100742"/>
            <a:chOff x="29027" y="2858743"/>
            <a:chExt cx="11972415" cy="2100742"/>
          </a:xfrm>
        </p:grpSpPr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9E6594DB-853E-4A76-9223-1F7C4FF298D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837" y="2875823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81C1494C-4B58-4A54-900E-B53CAE76D0B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46" y="2894210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B50A5CA-9153-4B60-895F-43ADAE2A74B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42" y="2895372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215D3D3E-2C88-4017-8224-6BC10ADE5B4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580" y="2878807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1" y="2872561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66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C86D98-F783-4E01-9644-C209D94739A7}"/>
              </a:ext>
            </a:extLst>
          </p:cNvPr>
          <p:cNvGrpSpPr/>
          <p:nvPr/>
        </p:nvGrpSpPr>
        <p:grpSpPr>
          <a:xfrm>
            <a:off x="29027" y="2858743"/>
            <a:ext cx="11972415" cy="2100742"/>
            <a:chOff x="29027" y="2858743"/>
            <a:chExt cx="11972415" cy="2100742"/>
          </a:xfrm>
        </p:grpSpPr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321" y="2884668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9E6594DB-853E-4A76-9223-1F7C4FF298D8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837" y="2875823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B50A5CA-9153-4B60-895F-43ADAE2A74BE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858" y="2895372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2FAE1BB7-FDF9-4B98-BCBE-B4061108F36C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388" y="2875823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215D3D3E-2C88-4017-8224-6BC10ADE5B43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580" y="2878807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567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D3884D-B848-41DB-9EE4-286860DCD06D}"/>
              </a:ext>
            </a:extLst>
          </p:cNvPr>
          <p:cNvGrpSpPr/>
          <p:nvPr/>
        </p:nvGrpSpPr>
        <p:grpSpPr>
          <a:xfrm>
            <a:off x="29027" y="2858743"/>
            <a:ext cx="11972415" cy="2100742"/>
            <a:chOff x="29027" y="2858743"/>
            <a:chExt cx="11972415" cy="2100742"/>
          </a:xfrm>
        </p:grpSpPr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6307A29F-F8C3-4D19-A8ED-F04678136DC7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752" y="2889561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9E6594DB-853E-4A76-9223-1F7C4FF298D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837" y="2875823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9E657EF0-6AA2-47AD-B224-D36E9A912A3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624" y="3533756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DD42818B-A85B-4B33-A38E-F4C78897171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3" y="2895372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2B50A5CA-9153-4B60-895F-43ADAE2A74BE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858" y="2895372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2FAE1BB7-FDF9-4B98-BCBE-B4061108F36C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388" y="2875823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764120-292A-47FC-9634-2DA4FF6116FA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300" y="2895372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215D3D3E-2C88-4017-8224-6BC10ADE5B43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580" y="2878807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1A7C1B2B-2D3E-4193-B678-F9CA46717EE7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3" y="2877226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24AC5F29-0182-4EE8-AEA7-1219B533C4D1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" y="2858743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70" y="3553595"/>
              <a:ext cx="1030605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00" y="288466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69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3F282-2EFC-4E8D-B9B2-3EFFE4798271}"/>
              </a:ext>
            </a:extLst>
          </p:cNvPr>
          <p:cNvGrpSpPr/>
          <p:nvPr/>
        </p:nvGrpSpPr>
        <p:grpSpPr>
          <a:xfrm>
            <a:off x="11248" y="2828927"/>
            <a:ext cx="12100509" cy="2144200"/>
            <a:chOff x="11248" y="2828927"/>
            <a:chExt cx="12100509" cy="2144200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7855"/>
              <a:ext cx="1030605" cy="1446530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47855"/>
              <a:ext cx="1030605" cy="1446530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296"/>
              <a:ext cx="1030605" cy="1446530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236" y="2849748"/>
              <a:ext cx="1030605" cy="1445286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53645"/>
              <a:ext cx="1030605" cy="1446530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62945"/>
              <a:ext cx="1030605" cy="1446530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28927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28927"/>
              <a:ext cx="1030605" cy="144653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0A9924CC-5485-4790-AD3D-0AD4F6930D2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7"/>
              <a:ext cx="1030605" cy="1402628"/>
            </a:xfrm>
            <a:prstGeom prst="rect">
              <a:avLst/>
            </a:prstGeom>
          </p:spPr>
        </p:pic>
      </p:grp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02" y="3548548"/>
            <a:ext cx="1030605" cy="144653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721BB8A9-A88C-4347-9852-C43BC8CD3CF7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  <p:pic>
        <p:nvPicPr>
          <p:cNvPr id="33" name="Content Placeholder 9">
            <a:extLst>
              <a:ext uri="{FF2B5EF4-FFF2-40B4-BE49-F238E27FC236}">
                <a16:creationId xmlns:a16="http://schemas.microsoft.com/office/drawing/2014/main" id="{D403C653-0A1C-4E5B-9B35-99C184AED2BA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6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9">
            <a:extLst>
              <a:ext uri="{FF2B5EF4-FFF2-40B4-BE49-F238E27FC236}">
                <a16:creationId xmlns:a16="http://schemas.microsoft.com/office/drawing/2014/main" id="{9E6594DB-853E-4A76-9223-1F7C4FF298D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37" y="2875823"/>
            <a:ext cx="1030605" cy="1402628"/>
          </a:xfrm>
          <a:prstGeom prst="rect">
            <a:avLst/>
          </a:prstGeom>
        </p:spPr>
      </p:pic>
      <p:pic>
        <p:nvPicPr>
          <p:cNvPr id="36" name="Content Placeholder 9">
            <a:extLst>
              <a:ext uri="{FF2B5EF4-FFF2-40B4-BE49-F238E27FC236}">
                <a16:creationId xmlns:a16="http://schemas.microsoft.com/office/drawing/2014/main" id="{6307A29F-F8C3-4D19-A8ED-F04678136DC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2" y="2889561"/>
            <a:ext cx="1030605" cy="1402628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9E657EF0-6AA2-47AD-B224-D36E9A912A3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4" y="3533756"/>
            <a:ext cx="1030605" cy="1402628"/>
          </a:xfrm>
          <a:prstGeom prst="rect">
            <a:avLst/>
          </a:prstGeom>
        </p:spPr>
      </p:pic>
      <p:pic>
        <p:nvPicPr>
          <p:cNvPr id="31" name="Content Placeholder 9">
            <a:extLst>
              <a:ext uri="{FF2B5EF4-FFF2-40B4-BE49-F238E27FC236}">
                <a16:creationId xmlns:a16="http://schemas.microsoft.com/office/drawing/2014/main" id="{DD42818B-A85B-4B33-A38E-F4C78897171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13" y="2895372"/>
            <a:ext cx="1030605" cy="1402628"/>
          </a:xfrm>
          <a:prstGeom prst="rect">
            <a:avLst/>
          </a:prstGeom>
        </p:spPr>
      </p:pic>
      <p:pic>
        <p:nvPicPr>
          <p:cNvPr id="37" name="Content Placeholder 9">
            <a:extLst>
              <a:ext uri="{FF2B5EF4-FFF2-40B4-BE49-F238E27FC236}">
                <a16:creationId xmlns:a16="http://schemas.microsoft.com/office/drawing/2014/main" id="{8E14CE12-9457-45B8-BD5B-E6DC84C3AAD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6" y="2895372"/>
            <a:ext cx="1030605" cy="1402628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2B50A5CA-9153-4B60-895F-43ADAE2A74B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58" y="2895372"/>
            <a:ext cx="1030605" cy="1402628"/>
          </a:xfrm>
          <a:prstGeom prst="rect">
            <a:avLst/>
          </a:prstGeom>
        </p:spPr>
      </p:pic>
      <p:pic>
        <p:nvPicPr>
          <p:cNvPr id="35" name="Content Placeholder 9">
            <a:extLst>
              <a:ext uri="{FF2B5EF4-FFF2-40B4-BE49-F238E27FC236}">
                <a16:creationId xmlns:a16="http://schemas.microsoft.com/office/drawing/2014/main" id="{2FAE1BB7-FDF9-4B98-BCBE-B4061108F3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8" y="2875823"/>
            <a:ext cx="1030605" cy="1402628"/>
          </a:xfrm>
          <a:prstGeom prst="rect">
            <a:avLst/>
          </a:prstGeom>
        </p:spPr>
      </p:pic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CC764120-292A-47FC-9634-2DA4FF6116F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00" y="2895372"/>
            <a:ext cx="1030605" cy="1402628"/>
          </a:xfrm>
          <a:prstGeom prst="rect">
            <a:avLst/>
          </a:prstGeom>
        </p:spPr>
      </p:pic>
      <p:pic>
        <p:nvPicPr>
          <p:cNvPr id="34" name="Content Placeholder 9">
            <a:extLst>
              <a:ext uri="{FF2B5EF4-FFF2-40B4-BE49-F238E27FC236}">
                <a16:creationId xmlns:a16="http://schemas.microsoft.com/office/drawing/2014/main" id="{215D3D3E-2C88-4017-8224-6BC10ADE5B4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80" y="2878807"/>
            <a:ext cx="1030605" cy="1402628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1A7C1B2B-2D3E-4193-B678-F9CA46717EE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23" y="2877226"/>
            <a:ext cx="1030605" cy="1402628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4AC5F29-0182-4EE8-AEA7-1219B533C4D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2858743"/>
            <a:ext cx="1030605" cy="140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0" y="3553595"/>
            <a:ext cx="1030605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2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9">
            <a:extLst>
              <a:ext uri="{FF2B5EF4-FFF2-40B4-BE49-F238E27FC236}">
                <a16:creationId xmlns:a16="http://schemas.microsoft.com/office/drawing/2014/main" id="{9E6594DB-853E-4A76-9223-1F7C4FF298D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37" y="2875823"/>
            <a:ext cx="1030605" cy="1402628"/>
          </a:xfrm>
          <a:prstGeom prst="rect">
            <a:avLst/>
          </a:prstGeom>
        </p:spPr>
      </p:pic>
      <p:pic>
        <p:nvPicPr>
          <p:cNvPr id="36" name="Content Placeholder 9">
            <a:extLst>
              <a:ext uri="{FF2B5EF4-FFF2-40B4-BE49-F238E27FC236}">
                <a16:creationId xmlns:a16="http://schemas.microsoft.com/office/drawing/2014/main" id="{6307A29F-F8C3-4D19-A8ED-F04678136DC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2" y="2889561"/>
            <a:ext cx="1030605" cy="1402628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9E657EF0-6AA2-47AD-B224-D36E9A912A3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4" y="3533756"/>
            <a:ext cx="1030605" cy="1402628"/>
          </a:xfrm>
          <a:prstGeom prst="rect">
            <a:avLst/>
          </a:prstGeom>
        </p:spPr>
      </p:pic>
      <p:pic>
        <p:nvPicPr>
          <p:cNvPr id="31" name="Content Placeholder 9">
            <a:extLst>
              <a:ext uri="{FF2B5EF4-FFF2-40B4-BE49-F238E27FC236}">
                <a16:creationId xmlns:a16="http://schemas.microsoft.com/office/drawing/2014/main" id="{DD42818B-A85B-4B33-A38E-F4C78897171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13" y="2895372"/>
            <a:ext cx="1030605" cy="1402628"/>
          </a:xfrm>
          <a:prstGeom prst="rect">
            <a:avLst/>
          </a:prstGeom>
        </p:spPr>
      </p:pic>
      <p:pic>
        <p:nvPicPr>
          <p:cNvPr id="37" name="Content Placeholder 9">
            <a:extLst>
              <a:ext uri="{FF2B5EF4-FFF2-40B4-BE49-F238E27FC236}">
                <a16:creationId xmlns:a16="http://schemas.microsoft.com/office/drawing/2014/main" id="{8E14CE12-9457-45B8-BD5B-E6DC84C3AAD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6" y="2895372"/>
            <a:ext cx="1030605" cy="1402628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2B50A5CA-9153-4B60-895F-43ADAE2A74B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58" y="2895372"/>
            <a:ext cx="1030605" cy="1402628"/>
          </a:xfrm>
          <a:prstGeom prst="rect">
            <a:avLst/>
          </a:prstGeom>
        </p:spPr>
      </p:pic>
      <p:pic>
        <p:nvPicPr>
          <p:cNvPr id="35" name="Content Placeholder 9">
            <a:extLst>
              <a:ext uri="{FF2B5EF4-FFF2-40B4-BE49-F238E27FC236}">
                <a16:creationId xmlns:a16="http://schemas.microsoft.com/office/drawing/2014/main" id="{2FAE1BB7-FDF9-4B98-BCBE-B4061108F3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8" y="2875823"/>
            <a:ext cx="1030605" cy="1402628"/>
          </a:xfrm>
          <a:prstGeom prst="rect">
            <a:avLst/>
          </a:prstGeom>
        </p:spPr>
      </p:pic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CC764120-292A-47FC-9634-2DA4FF6116F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00" y="2895372"/>
            <a:ext cx="1030605" cy="1402628"/>
          </a:xfrm>
          <a:prstGeom prst="rect">
            <a:avLst/>
          </a:prstGeom>
        </p:spPr>
      </p:pic>
      <p:pic>
        <p:nvPicPr>
          <p:cNvPr id="34" name="Content Placeholder 9">
            <a:extLst>
              <a:ext uri="{FF2B5EF4-FFF2-40B4-BE49-F238E27FC236}">
                <a16:creationId xmlns:a16="http://schemas.microsoft.com/office/drawing/2014/main" id="{215D3D3E-2C88-4017-8224-6BC10ADE5B4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80" y="2878807"/>
            <a:ext cx="1030605" cy="1402628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1A7C1B2B-2D3E-4193-B678-F9CA46717EE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23" y="2877226"/>
            <a:ext cx="1030605" cy="1402628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42FF1ABE-F61D-401F-8A77-A122088E10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2848938"/>
            <a:ext cx="1030605" cy="140208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F88CB0D6-69F3-4CDA-BDE1-97DD2641E1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30" y="3533756"/>
            <a:ext cx="1030605" cy="140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4s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" y="2873964"/>
            <a:ext cx="1002030" cy="140589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4AC5F29-0182-4EE8-AEA7-1219B533C4D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2858743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508E2-27F0-4E96-AC5D-939411F05103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5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5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5" cy="1408697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5513"/>
              <a:ext cx="1030605" cy="1408697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5" cy="1408697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77464"/>
              <a:ext cx="1030605" cy="140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0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4212"/>
            <a:ext cx="1030605" cy="14086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67C65B6-3D38-499A-ABCE-021B864A422E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5" cy="1408697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5513"/>
              <a:ext cx="1030605" cy="1408697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5" cy="140869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1C67ED-21D9-4027-BF5C-0E0ABF75CDFA}"/>
                </a:ext>
              </a:extLst>
            </p:cNvPr>
            <p:cNvGrpSpPr/>
            <p:nvPr/>
          </p:nvGrpSpPr>
          <p:grpSpPr>
            <a:xfrm>
              <a:off x="11248" y="2845918"/>
              <a:ext cx="8074780" cy="2108292"/>
              <a:chOff x="11248" y="2845918"/>
              <a:chExt cx="8074780" cy="2108292"/>
            </a:xfrm>
          </p:grpSpPr>
          <p:pic>
            <p:nvPicPr>
              <p:cNvPr id="11" name="Content Placeholder 9">
                <a:extLst>
                  <a:ext uri="{FF2B5EF4-FFF2-40B4-BE49-F238E27FC236}">
                    <a16:creationId xmlns:a16="http://schemas.microsoft.com/office/drawing/2014/main" id="{AC00A0EE-A536-384C-84CF-132C66EA3E3B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5423" y="2872561"/>
                <a:ext cx="1030605" cy="1408697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B91353D-2E7D-439E-B239-459801A1F7F9}"/>
                  </a:ext>
                </a:extLst>
              </p:cNvPr>
              <p:cNvGrpSpPr/>
              <p:nvPr/>
            </p:nvGrpSpPr>
            <p:grpSpPr>
              <a:xfrm>
                <a:off x="11248" y="2845918"/>
                <a:ext cx="7071368" cy="2108292"/>
                <a:chOff x="11248" y="2845918"/>
                <a:chExt cx="7071368" cy="2108292"/>
              </a:xfrm>
            </p:grpSpPr>
            <p:pic>
              <p:nvPicPr>
                <p:cNvPr id="10" name="Content Placeholder 9">
                  <a:extLst>
                    <a:ext uri="{FF2B5EF4-FFF2-40B4-BE49-F238E27FC236}">
                      <a16:creationId xmlns:a16="http://schemas.microsoft.com/office/drawing/2014/main" id="{AC00A0EE-A536-384C-84CF-132C66EA3E3B}"/>
                    </a:ext>
                  </a:extLst>
                </p:cNvPr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2011" y="2864780"/>
                  <a:ext cx="1030605" cy="1408697"/>
                </a:xfrm>
                <a:prstGeom prst="rect">
                  <a:avLst/>
                </a:prstGeom>
              </p:spPr>
            </p:pic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FECF4A0E-C0C9-49EE-B16E-27E722F6FDA4}"/>
                    </a:ext>
                  </a:extLst>
                </p:cNvPr>
                <p:cNvGrpSpPr/>
                <p:nvPr/>
              </p:nvGrpSpPr>
              <p:grpSpPr>
                <a:xfrm>
                  <a:off x="11248" y="2845918"/>
                  <a:ext cx="6067956" cy="2108292"/>
                  <a:chOff x="11248" y="2845918"/>
                  <a:chExt cx="6067956" cy="2108292"/>
                </a:xfrm>
              </p:grpSpPr>
              <p:pic>
                <p:nvPicPr>
                  <p:cNvPr id="5" name="Content Placeholder 9">
                    <a:extLst>
                      <a:ext uri="{FF2B5EF4-FFF2-40B4-BE49-F238E27FC236}">
                        <a16:creationId xmlns:a16="http://schemas.microsoft.com/office/drawing/2014/main" id="{ABAC3C82-ACE6-3842-A837-4FCEE47C9F08}"/>
                      </a:ext>
                    </a:extLst>
                  </p:cNvPr>
                  <p:cNvPicPr/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7383" y="2848477"/>
                    <a:ext cx="1030605" cy="1445286"/>
                  </a:xfrm>
                  <a:prstGeom prst="rect">
                    <a:avLst/>
                  </a:prstGeom>
                </p:spPr>
              </p:pic>
              <p:pic>
                <p:nvPicPr>
                  <p:cNvPr id="6" name="Content Placeholder 9">
                    <a:extLst>
                      <a:ext uri="{FF2B5EF4-FFF2-40B4-BE49-F238E27FC236}">
                        <a16:creationId xmlns:a16="http://schemas.microsoft.com/office/drawing/2014/main" id="{AC00A0EE-A536-384C-84CF-132C66EA3E3B}"/>
                      </a:ext>
                    </a:extLst>
                  </p:cNvPr>
                  <p:cNvPicPr/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0795" y="2866771"/>
                    <a:ext cx="1030605" cy="1408697"/>
                  </a:xfrm>
                  <a:prstGeom prst="rect">
                    <a:avLst/>
                  </a:prstGeom>
                </p:spPr>
              </p:pic>
              <p:pic>
                <p:nvPicPr>
                  <p:cNvPr id="7" name="Content Placeholder 9">
                    <a:extLst>
                      <a:ext uri="{FF2B5EF4-FFF2-40B4-BE49-F238E27FC236}">
                        <a16:creationId xmlns:a16="http://schemas.microsoft.com/office/drawing/2014/main" id="{AC00A0EE-A536-384C-84CF-132C66EA3E3B}"/>
                      </a:ext>
                    </a:extLst>
                  </p:cNvPr>
                  <p:cNvPicPr/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4206" y="2845918"/>
                    <a:ext cx="1030605" cy="1445286"/>
                  </a:xfrm>
                  <a:prstGeom prst="rect">
                    <a:avLst/>
                  </a:prstGeom>
                </p:spPr>
              </p:pic>
              <p:pic>
                <p:nvPicPr>
                  <p:cNvPr id="8" name="Content Placeholder 9">
                    <a:extLst>
                      <a:ext uri="{FF2B5EF4-FFF2-40B4-BE49-F238E27FC236}">
                        <a16:creationId xmlns:a16="http://schemas.microsoft.com/office/drawing/2014/main" id="{AC00A0EE-A536-384C-84CF-132C66EA3E3B}"/>
                      </a:ext>
                    </a:extLst>
                  </p:cNvPr>
                  <p:cNvPicPr/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45187" y="3545513"/>
                    <a:ext cx="1030605" cy="1408697"/>
                  </a:xfrm>
                  <a:prstGeom prst="rect">
                    <a:avLst/>
                  </a:prstGeom>
                </p:spPr>
              </p:pic>
              <p:pic>
                <p:nvPicPr>
                  <p:cNvPr id="9" name="Content Placeholder 9">
                    <a:extLst>
                      <a:ext uri="{FF2B5EF4-FFF2-40B4-BE49-F238E27FC236}">
                        <a16:creationId xmlns:a16="http://schemas.microsoft.com/office/drawing/2014/main" id="{AC00A0EE-A536-384C-84CF-132C66EA3E3B}"/>
                      </a:ext>
                    </a:extLst>
                  </p:cNvPr>
                  <p:cNvPicPr/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8599" y="2876173"/>
                    <a:ext cx="1030605" cy="1408697"/>
                  </a:xfrm>
                  <a:prstGeom prst="rect">
                    <a:avLst/>
                  </a:prstGeom>
                </p:spPr>
              </p:pic>
              <p:pic>
                <p:nvPicPr>
                  <p:cNvPr id="17" name="Content Placeholder 9">
                    <a:extLst>
                      <a:ext uri="{FF2B5EF4-FFF2-40B4-BE49-F238E27FC236}">
                        <a16:creationId xmlns:a16="http://schemas.microsoft.com/office/drawing/2014/main" id="{C86C3332-974F-4C7F-BB09-556347C341FE}"/>
                      </a:ext>
                    </a:extLst>
                  </p:cNvPr>
                  <p:cNvPicPr/>
                  <p:nvPr/>
                </p:nvPicPr>
                <p:blipFill>
                  <a:blip r:embed="rId14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248" y="2867246"/>
                    <a:ext cx="1030605" cy="1402628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8219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6643BF-00C5-43DE-8DE7-341EC4EE9011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5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5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1861"/>
              <a:ext cx="1030605" cy="1408697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5" cy="1408697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D5EF8A-621C-4C49-B7E9-76BE8C6CADB6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6771"/>
              <a:ext cx="1030605" cy="1408697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5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5" cy="1408697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B052D0-0CA3-4D65-9732-DD079C4F7D2D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5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47843"/>
              <a:ext cx="1030605" cy="1408697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18188A-84C4-4923-9812-0DDC3ED6DC61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6173"/>
              <a:ext cx="1030605" cy="1408697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B078B-3113-4226-BDC1-668242E56921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48477"/>
              <a:ext cx="1030605" cy="1445286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3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3" y="2847855"/>
            <a:ext cx="1030605" cy="144653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5" y="2847855"/>
            <a:ext cx="1030605" cy="1446530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6" y="2845296"/>
            <a:ext cx="1030605" cy="1446530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7" y="3526597"/>
            <a:ext cx="1030605" cy="1446530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36" y="2849748"/>
            <a:ext cx="1030605" cy="144528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2845864"/>
            <a:ext cx="1030605" cy="1446530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3" y="2853645"/>
            <a:ext cx="1030605" cy="144653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5" y="2862945"/>
            <a:ext cx="1030605" cy="144653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11" y="3548548"/>
            <a:ext cx="1030605" cy="140262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94" y="2828927"/>
            <a:ext cx="1030605" cy="144653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2" y="2828927"/>
            <a:ext cx="1030605" cy="144653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0A9924CC-5485-4790-AD3D-0AD4F6930D29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7"/>
            <a:ext cx="1030605" cy="1402628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3FF5401D-0FCA-470D-B51F-3553FABC8760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8F4E059-BE81-4F27-81E6-114082792BE6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6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05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172B-6DC0-4596-B27E-6C69CE4E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384" y="355565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C7B8B-B211-40C8-A476-AFBBED4163F1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4780"/>
              <a:ext cx="1030605" cy="1408697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5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A0AB9F-641F-40C5-AE2B-BF3EF18743C4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4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2561"/>
              <a:ext cx="1030605" cy="1408697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5F1FB3-8AA5-4908-B6F0-120B1880FC4F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4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5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47843"/>
              <a:ext cx="1030605" cy="1408697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9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5BBCB0-73DB-45CA-91AB-94504542EAEF}"/>
              </a:ext>
            </a:extLst>
          </p:cNvPr>
          <p:cNvGrpSpPr/>
          <p:nvPr/>
        </p:nvGrpSpPr>
        <p:grpSpPr>
          <a:xfrm>
            <a:off x="11248" y="2845918"/>
            <a:ext cx="12100509" cy="2108292"/>
            <a:chOff x="11248" y="2845918"/>
            <a:chExt cx="12100509" cy="210829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45918"/>
              <a:ext cx="1030605" cy="1445286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4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5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7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1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65757-5665-449A-B115-A6978D9CB144}"/>
              </a:ext>
            </a:extLst>
          </p:cNvPr>
          <p:cNvGrpSpPr/>
          <p:nvPr/>
        </p:nvGrpSpPr>
        <p:grpSpPr>
          <a:xfrm>
            <a:off x="11248" y="2850877"/>
            <a:ext cx="12100509" cy="2103333"/>
            <a:chOff x="11248" y="2850877"/>
            <a:chExt cx="12100509" cy="2103333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5513"/>
              <a:ext cx="1030605" cy="1408697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4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5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7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8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5s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71C319-380C-4B93-ABF6-661F3DC76C54}"/>
              </a:ext>
            </a:extLst>
          </p:cNvPr>
          <p:cNvGrpSpPr/>
          <p:nvPr/>
        </p:nvGrpSpPr>
        <p:grpSpPr>
          <a:xfrm>
            <a:off x="11248" y="2850877"/>
            <a:ext cx="12100509" cy="2100298"/>
            <a:chOff x="11248" y="2850877"/>
            <a:chExt cx="12100509" cy="2100298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69805"/>
              <a:ext cx="1030605" cy="1402628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48547"/>
              <a:ext cx="1030605" cy="1402628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99" y="2879207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67814"/>
              <a:ext cx="1030605" cy="1402628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5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84895"/>
              <a:ext cx="1030605" cy="1402628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7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50877"/>
              <a:ext cx="1030605" cy="1402628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7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4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8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03E30D-FB8E-4EF2-9168-C1BA6F671D01}"/>
              </a:ext>
            </a:extLst>
          </p:cNvPr>
          <p:cNvGrpSpPr/>
          <p:nvPr/>
        </p:nvGrpSpPr>
        <p:grpSpPr>
          <a:xfrm>
            <a:off x="55759" y="2864086"/>
            <a:ext cx="11879071" cy="2165248"/>
            <a:chOff x="55759" y="2864086"/>
            <a:chExt cx="11879071" cy="2165248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16" y="2869248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13" y="2871738"/>
              <a:ext cx="1030605" cy="144653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877" y="2869248"/>
              <a:ext cx="1002030" cy="1405890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1" y="3582804"/>
              <a:ext cx="1030605" cy="144653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3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9" y="2864086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252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F752A1-61FD-4858-B609-A7CEA3FEF7E4}"/>
              </a:ext>
            </a:extLst>
          </p:cNvPr>
          <p:cNvGrpSpPr/>
          <p:nvPr/>
        </p:nvGrpSpPr>
        <p:grpSpPr>
          <a:xfrm>
            <a:off x="34157" y="2834073"/>
            <a:ext cx="11900673" cy="2195261"/>
            <a:chOff x="34157" y="2834073"/>
            <a:chExt cx="11900673" cy="2195261"/>
          </a:xfrm>
        </p:grpSpPr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16" y="2869248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13" y="2871738"/>
              <a:ext cx="1030605" cy="144653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877" y="2869248"/>
              <a:ext cx="1002030" cy="1405890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1" y="3582804"/>
              <a:ext cx="1030605" cy="144653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513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E8EE14-81D6-4626-B5A3-1480BD0C0332}"/>
              </a:ext>
            </a:extLst>
          </p:cNvPr>
          <p:cNvGrpSpPr/>
          <p:nvPr/>
        </p:nvGrpSpPr>
        <p:grpSpPr>
          <a:xfrm>
            <a:off x="34157" y="2834073"/>
            <a:ext cx="11900673" cy="2151359"/>
            <a:chOff x="34157" y="2834073"/>
            <a:chExt cx="11900673" cy="2151359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16" y="2869248"/>
              <a:ext cx="1002030" cy="1405890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13" y="2871738"/>
              <a:ext cx="1030605" cy="144653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877" y="2869248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11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3" y="2847855"/>
            <a:ext cx="1030605" cy="144653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5" y="2847855"/>
            <a:ext cx="1030605" cy="1446530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6" y="2845296"/>
            <a:ext cx="1030605" cy="1446530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7" y="3526597"/>
            <a:ext cx="1030605" cy="144653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2845864"/>
            <a:ext cx="1030605" cy="1446530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3" y="2853645"/>
            <a:ext cx="1030605" cy="144653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5" y="2862945"/>
            <a:ext cx="1030605" cy="144653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11" y="3548548"/>
            <a:ext cx="1030605" cy="140262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94" y="2828927"/>
            <a:ext cx="1030605" cy="144653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2" y="2828927"/>
            <a:ext cx="1030605" cy="144653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0A9924CC-5485-4790-AD3D-0AD4F6930D29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7"/>
            <a:ext cx="1030605" cy="1402628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3FF5401D-0FCA-470D-B51F-3553FABC8760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8F4E059-BE81-4F27-81E6-114082792BE6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6"/>
            <a:ext cx="1030605" cy="1402628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9E0E1743-9187-4514-B896-4E03A6A976AC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4" y="2847234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9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A6C942-7BE5-4A8C-AF95-E1F28847560D}"/>
              </a:ext>
            </a:extLst>
          </p:cNvPr>
          <p:cNvGrpSpPr/>
          <p:nvPr/>
        </p:nvGrpSpPr>
        <p:grpSpPr>
          <a:xfrm>
            <a:off x="34157" y="2834073"/>
            <a:ext cx="11900673" cy="2151359"/>
            <a:chOff x="34157" y="2834073"/>
            <a:chExt cx="11900673" cy="2151359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13" y="2871738"/>
              <a:ext cx="1030605" cy="144653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877" y="2869248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432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AA4C12-0149-4758-A049-AE6ED2AE2D4E}"/>
              </a:ext>
            </a:extLst>
          </p:cNvPr>
          <p:cNvGrpSpPr/>
          <p:nvPr/>
        </p:nvGrpSpPr>
        <p:grpSpPr>
          <a:xfrm>
            <a:off x="34157" y="2834073"/>
            <a:ext cx="11900673" cy="2151359"/>
            <a:chOff x="34157" y="2834073"/>
            <a:chExt cx="11900673" cy="2151359"/>
          </a:xfrm>
        </p:grpSpPr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618" y="2881490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877" y="2869248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81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05669B-D2D3-4AF7-809F-70E9E6861A78}"/>
              </a:ext>
            </a:extLst>
          </p:cNvPr>
          <p:cNvGrpSpPr/>
          <p:nvPr/>
        </p:nvGrpSpPr>
        <p:grpSpPr>
          <a:xfrm>
            <a:off x="34157" y="2834073"/>
            <a:ext cx="11900673" cy="2151359"/>
            <a:chOff x="34157" y="2834073"/>
            <a:chExt cx="11900673" cy="2151359"/>
          </a:xfrm>
        </p:grpSpPr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901" y="2881490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333" y="2870879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010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B20A6A-445D-48DD-8E40-E2AC14058BCD}"/>
              </a:ext>
            </a:extLst>
          </p:cNvPr>
          <p:cNvGrpSpPr/>
          <p:nvPr/>
        </p:nvGrpSpPr>
        <p:grpSpPr>
          <a:xfrm>
            <a:off x="34157" y="2834073"/>
            <a:ext cx="11900673" cy="2151359"/>
            <a:chOff x="34157" y="2834073"/>
            <a:chExt cx="11900673" cy="2151359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770" y="2881490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3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800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277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00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01F322E2-5791-4AC8-A32D-246FAC6D15F8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" y="2834073"/>
            <a:ext cx="1030605" cy="14026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00C0DD-FFD9-4D99-853F-108D118BA753}"/>
              </a:ext>
            </a:extLst>
          </p:cNvPr>
          <p:cNvGrpSpPr/>
          <p:nvPr/>
        </p:nvGrpSpPr>
        <p:grpSpPr>
          <a:xfrm>
            <a:off x="1035156" y="2850711"/>
            <a:ext cx="10928248" cy="2134721"/>
            <a:chOff x="1035156" y="2850711"/>
            <a:chExt cx="10928248" cy="2134721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441" y="2881490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2510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804515DA-F1AC-4681-92D2-9340691DE7FC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799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013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2510"/>
            <a:ext cx="1002030" cy="1405890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00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A1E022-B18B-480E-9023-DD63B291777D}"/>
              </a:ext>
            </a:extLst>
          </p:cNvPr>
          <p:cNvGrpSpPr/>
          <p:nvPr/>
        </p:nvGrpSpPr>
        <p:grpSpPr>
          <a:xfrm>
            <a:off x="34157" y="2834073"/>
            <a:ext cx="11929247" cy="2151359"/>
            <a:chOff x="34157" y="2834073"/>
            <a:chExt cx="11929247" cy="2151359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965" y="287414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08CA37F2-CADD-48FE-BEBD-13C397C9AD70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41" y="2867348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80" y="2873965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804515DA-F1AC-4681-92D2-9340691DE7FC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799" y="2850711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8834EEA6-AC67-4808-8383-FF70A6852F1B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75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1833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2510"/>
            <a:ext cx="1002030" cy="1405890"/>
          </a:xfrm>
          <a:prstGeom prst="rect">
            <a:avLst/>
          </a:prstGeom>
        </p:spPr>
      </p:pic>
      <p:pic>
        <p:nvPicPr>
          <p:cNvPr id="3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0" y="2873965"/>
            <a:ext cx="1002030" cy="1405890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00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B3777E-FFAD-4718-97C4-72AD9753032B}"/>
              </a:ext>
            </a:extLst>
          </p:cNvPr>
          <p:cNvGrpSpPr/>
          <p:nvPr/>
        </p:nvGrpSpPr>
        <p:grpSpPr>
          <a:xfrm>
            <a:off x="34157" y="2834073"/>
            <a:ext cx="11929247" cy="2151359"/>
            <a:chOff x="34157" y="2834073"/>
            <a:chExt cx="11929247" cy="2151359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13" y="287414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89" y="2872510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804515DA-F1AC-4681-92D2-9340691DE7FC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799" y="285071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08CA37F2-CADD-48FE-BEBD-13C397C9AD70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41" y="2867348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8834EEA6-AC67-4808-8383-FF70A6852F1B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75" y="2850711"/>
              <a:ext cx="1030605" cy="1402628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3E457448-0A14-456D-8C78-458674C12747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400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593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2510"/>
            <a:ext cx="1002030" cy="1405890"/>
          </a:xfrm>
          <a:prstGeom prst="rect">
            <a:avLst/>
          </a:prstGeom>
        </p:spPr>
      </p:pic>
      <p:pic>
        <p:nvPicPr>
          <p:cNvPr id="3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33" y="2870879"/>
            <a:ext cx="1002030" cy="1405890"/>
          </a:xfrm>
          <a:prstGeom prst="rect">
            <a:avLst/>
          </a:prstGeom>
        </p:spPr>
      </p:pic>
      <p:pic>
        <p:nvPicPr>
          <p:cNvPr id="3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0" y="2873965"/>
            <a:ext cx="1002030" cy="1405890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00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804515DA-F1AC-4681-92D2-9340691DE7FC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99" y="2850711"/>
            <a:ext cx="1030605" cy="14026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308D49-EF01-4DC8-A6F7-BEF8F12BC354}"/>
              </a:ext>
            </a:extLst>
          </p:cNvPr>
          <p:cNvGrpSpPr/>
          <p:nvPr/>
        </p:nvGrpSpPr>
        <p:grpSpPr>
          <a:xfrm>
            <a:off x="34157" y="2834073"/>
            <a:ext cx="10954848" cy="2151359"/>
            <a:chOff x="34157" y="2834073"/>
            <a:chExt cx="10954848" cy="2151359"/>
          </a:xfrm>
        </p:grpSpPr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B4205A3-4C93-4313-9190-A36F3B5EFC24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707" y="2868979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312" y="287414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65" y="3533756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08CA37F2-CADD-48FE-BEBD-13C397C9AD70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41" y="2867348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8834EEA6-AC67-4808-8383-FF70A6852F1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75" y="2850711"/>
              <a:ext cx="1030605" cy="1402628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3E457448-0A14-456D-8C78-458674C12747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400" y="285071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34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6s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869248"/>
            <a:ext cx="1002030" cy="140589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3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65" y="3533756"/>
            <a:ext cx="1002030" cy="140589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2510"/>
            <a:ext cx="1002030" cy="1405890"/>
          </a:xfrm>
          <a:prstGeom prst="rect">
            <a:avLst/>
          </a:prstGeom>
        </p:spPr>
      </p:pic>
      <p:pic>
        <p:nvPicPr>
          <p:cNvPr id="3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89" y="2872510"/>
            <a:ext cx="1002030" cy="1405890"/>
          </a:xfrm>
          <a:prstGeom prst="rect">
            <a:avLst/>
          </a:prstGeom>
        </p:spPr>
      </p:pic>
      <p:pic>
        <p:nvPicPr>
          <p:cNvPr id="3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0" y="2873965"/>
            <a:ext cx="1002030" cy="1405890"/>
          </a:xfrm>
          <a:prstGeom prst="rect">
            <a:avLst/>
          </a:prstGeom>
        </p:spPr>
      </p:pic>
      <p:pic>
        <p:nvPicPr>
          <p:cNvPr id="3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00" y="2869248"/>
            <a:ext cx="1002030" cy="1405890"/>
          </a:xfrm>
          <a:prstGeom prst="rect">
            <a:avLst/>
          </a:prstGeom>
        </p:spPr>
      </p:pic>
      <p:pic>
        <p:nvPicPr>
          <p:cNvPr id="3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2864086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804515DA-F1AC-4681-92D2-9340691DE7FC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99" y="2850711"/>
            <a:ext cx="1030605" cy="14026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5FCDFE-AD41-45DC-9B26-5C00910D4E9F}"/>
              </a:ext>
            </a:extLst>
          </p:cNvPr>
          <p:cNvGrpSpPr/>
          <p:nvPr/>
        </p:nvGrpSpPr>
        <p:grpSpPr>
          <a:xfrm>
            <a:off x="34157" y="2834073"/>
            <a:ext cx="10954848" cy="2151359"/>
            <a:chOff x="34157" y="2834073"/>
            <a:chExt cx="10954848" cy="2151359"/>
          </a:xfrm>
        </p:grpSpPr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67D8BC26-5282-4B51-9517-87068F6B9988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18" y="2867348"/>
              <a:ext cx="1030605" cy="1402628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92825D01-EC5F-4699-B4EB-4CF3C9B0F20E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7" y="28673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6023AED2-758F-44E0-AE1E-A588C8447D0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770" y="2874141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07B02E30-BB29-4D42-8610-77F76072E7DC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390" y="3582804"/>
              <a:ext cx="1030605" cy="1402628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01F322E2-5791-4AC8-A32D-246FAC6D15F8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7B5ED8E6-ED74-4CD4-8E58-B4D90E84ADB6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56" y="2850711"/>
              <a:ext cx="1030605" cy="1402628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08CA37F2-CADD-48FE-BEBD-13C397C9AD70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41" y="2867348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8834EEA6-AC67-4808-8383-FF70A6852F1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75" y="2850711"/>
              <a:ext cx="1030605" cy="1402628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3E457448-0A14-456D-8C78-458674C12747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400" y="2850711"/>
              <a:ext cx="1030605" cy="1402628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9B4205A3-4C93-4313-9190-A36F3B5EFC24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707" y="2868979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9CF70ED7-EF9D-4D5A-B034-9465FD63355E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4" y="3535387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456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3" y="2847855"/>
            <a:ext cx="1030605" cy="144653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5" y="2847855"/>
            <a:ext cx="1030605" cy="1446530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6" y="2845296"/>
            <a:ext cx="1030605" cy="1446530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7" y="3526597"/>
            <a:ext cx="1030605" cy="144653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2845864"/>
            <a:ext cx="1030605" cy="1446530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3" y="2853645"/>
            <a:ext cx="1030605" cy="144653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5" y="2862945"/>
            <a:ext cx="1030605" cy="144653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11" y="3548548"/>
            <a:ext cx="1030605" cy="140262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94" y="2828927"/>
            <a:ext cx="1030605" cy="144653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2" y="2828927"/>
            <a:ext cx="1030605" cy="144653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0A9924CC-5485-4790-AD3D-0AD4F6930D29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7"/>
            <a:ext cx="1030605" cy="1402628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845296"/>
            <a:ext cx="1030605" cy="144653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3FF5401D-0FCA-470D-B51F-3553FABC8760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8F4E059-BE81-4F27-81E6-114082792BE6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6"/>
            <a:ext cx="1030605" cy="1402628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9E0E1743-9187-4514-B896-4E03A6A976AC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4" y="2847234"/>
            <a:ext cx="1030605" cy="1402628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7DD6D11B-D92A-4F6A-9E9A-ECE9DAC4BE3A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6" y="2867246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CFB1F5-652F-4919-B6B5-A1E33A23DD0D}"/>
              </a:ext>
            </a:extLst>
          </p:cNvPr>
          <p:cNvGrpSpPr/>
          <p:nvPr/>
        </p:nvGrpSpPr>
        <p:grpSpPr>
          <a:xfrm>
            <a:off x="42867" y="2865935"/>
            <a:ext cx="11897830" cy="1838008"/>
            <a:chOff x="42867" y="2865935"/>
            <a:chExt cx="11897830" cy="1838008"/>
          </a:xfrm>
        </p:grpSpPr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7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72510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600" y="3257413"/>
              <a:ext cx="1030605" cy="144653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5745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BB9A21-F68E-4B57-9980-8B7E2F04E052}"/>
              </a:ext>
            </a:extLst>
          </p:cNvPr>
          <p:cNvGrpSpPr/>
          <p:nvPr/>
        </p:nvGrpSpPr>
        <p:grpSpPr>
          <a:xfrm>
            <a:off x="21745" y="2865935"/>
            <a:ext cx="11918952" cy="1838008"/>
            <a:chOff x="21745" y="2865935"/>
            <a:chExt cx="11918952" cy="1838008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72510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600" y="3257413"/>
              <a:ext cx="1030605" cy="144653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3379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526795-E88A-4318-9AB6-6B95B086CC82}"/>
              </a:ext>
            </a:extLst>
          </p:cNvPr>
          <p:cNvGrpSpPr/>
          <p:nvPr/>
        </p:nvGrpSpPr>
        <p:grpSpPr>
          <a:xfrm>
            <a:off x="21745" y="2865935"/>
            <a:ext cx="11918952" cy="1838008"/>
            <a:chOff x="21745" y="2865935"/>
            <a:chExt cx="11918952" cy="1838008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72510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539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F8982C-E359-47F6-8637-1ED3A996A76E}"/>
              </a:ext>
            </a:extLst>
          </p:cNvPr>
          <p:cNvGrpSpPr/>
          <p:nvPr/>
        </p:nvGrpSpPr>
        <p:grpSpPr>
          <a:xfrm>
            <a:off x="21745" y="2865935"/>
            <a:ext cx="11918952" cy="1838008"/>
            <a:chOff x="21745" y="2865935"/>
            <a:chExt cx="11918952" cy="1838008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72510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089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5A3240-5959-42E0-9317-8D150ED51058}"/>
              </a:ext>
            </a:extLst>
          </p:cNvPr>
          <p:cNvGrpSpPr/>
          <p:nvPr/>
        </p:nvGrpSpPr>
        <p:grpSpPr>
          <a:xfrm>
            <a:off x="21745" y="2865935"/>
            <a:ext cx="11918952" cy="1838008"/>
            <a:chOff x="21745" y="2865935"/>
            <a:chExt cx="11918952" cy="1838008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72510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1292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4D0F78-7C49-4CE5-A3F4-C23F5B073343}"/>
              </a:ext>
            </a:extLst>
          </p:cNvPr>
          <p:cNvGrpSpPr/>
          <p:nvPr/>
        </p:nvGrpSpPr>
        <p:grpSpPr>
          <a:xfrm>
            <a:off x="21745" y="2865161"/>
            <a:ext cx="11918952" cy="1838782"/>
            <a:chOff x="21745" y="2865161"/>
            <a:chExt cx="11918952" cy="1838782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667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327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DB989C-F3CF-4499-9A66-CFA4A20FDF24}"/>
              </a:ext>
            </a:extLst>
          </p:cNvPr>
          <p:cNvGrpSpPr/>
          <p:nvPr/>
        </p:nvGrpSpPr>
        <p:grpSpPr>
          <a:xfrm>
            <a:off x="21745" y="2865161"/>
            <a:ext cx="11958633" cy="1838782"/>
            <a:chOff x="21745" y="2865161"/>
            <a:chExt cx="11958633" cy="1838782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62" y="2872510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0416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5DFB94-2940-46E5-83C7-B141468181B8}"/>
              </a:ext>
            </a:extLst>
          </p:cNvPr>
          <p:cNvGrpSpPr/>
          <p:nvPr/>
        </p:nvGrpSpPr>
        <p:grpSpPr>
          <a:xfrm>
            <a:off x="21745" y="2865161"/>
            <a:ext cx="11958633" cy="1838782"/>
            <a:chOff x="21745" y="2865161"/>
            <a:chExt cx="11958633" cy="1838782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483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2880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6E348E-45A5-46DA-9E18-8A753917F887}"/>
              </a:ext>
            </a:extLst>
          </p:cNvPr>
          <p:cNvGrpSpPr/>
          <p:nvPr/>
        </p:nvGrpSpPr>
        <p:grpSpPr>
          <a:xfrm>
            <a:off x="21745" y="2858586"/>
            <a:ext cx="11958633" cy="1845357"/>
            <a:chOff x="21745" y="2858586"/>
            <a:chExt cx="11958633" cy="1845357"/>
          </a:xfrm>
        </p:grpSpPr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57" y="2865935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483" y="2858586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FC61EFD-1D02-42EE-B1FE-DAF0D51AD0E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30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476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7" y="2865935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8FCA5D-BB04-4C5A-8E42-96C01F8687DC}"/>
              </a:ext>
            </a:extLst>
          </p:cNvPr>
          <p:cNvGrpSpPr/>
          <p:nvPr/>
        </p:nvGrpSpPr>
        <p:grpSpPr>
          <a:xfrm>
            <a:off x="21745" y="2865161"/>
            <a:ext cx="11958633" cy="1838782"/>
            <a:chOff x="21745" y="2865161"/>
            <a:chExt cx="11958633" cy="1838782"/>
          </a:xfrm>
        </p:grpSpPr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383" y="2865935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768" y="2865161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FC61EFD-1D02-42EE-B1FE-DAF0D51AD0E1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30" y="2865161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AADFFC3-EEFD-4FF9-BF32-4E41EFA0791C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29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8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" y="2867247"/>
            <a:ext cx="1030605" cy="1402628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3" y="2869806"/>
            <a:ext cx="1030605" cy="1402628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5" y="2847855"/>
            <a:ext cx="1030605" cy="1446530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6" y="2867247"/>
            <a:ext cx="1030605" cy="1402628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7" y="3526597"/>
            <a:ext cx="1030605" cy="1446530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2" y="2853645"/>
            <a:ext cx="1030605" cy="140262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2845864"/>
            <a:ext cx="1030605" cy="1446530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3" y="2875596"/>
            <a:ext cx="1030605" cy="1402628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5" y="2862945"/>
            <a:ext cx="1030605" cy="144653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11" y="3548548"/>
            <a:ext cx="1030605" cy="140262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94" y="2828927"/>
            <a:ext cx="1030605" cy="144653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2" y="2828927"/>
            <a:ext cx="1030605" cy="144653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39DCD4B7-2592-4483-A0DE-F25808AC734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2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7" y="2865935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3EEB22-3611-47D5-B695-E031BF2EE0D1}"/>
              </a:ext>
            </a:extLst>
          </p:cNvPr>
          <p:cNvGrpSpPr/>
          <p:nvPr/>
        </p:nvGrpSpPr>
        <p:grpSpPr>
          <a:xfrm>
            <a:off x="21745" y="2865161"/>
            <a:ext cx="11958633" cy="1838782"/>
            <a:chOff x="21745" y="2865161"/>
            <a:chExt cx="11958633" cy="1838782"/>
          </a:xfrm>
        </p:grpSpPr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BA01198D-5089-4638-8218-A6E60EFA8FA7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095" y="2865161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046" y="2879859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13" y="2865161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FC61EFD-1D02-42EE-B1FE-DAF0D51AD0E1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30" y="2865161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AADFFC3-EEFD-4FF9-BF32-4E41EFA0791C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29" y="28651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614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7" y="2865935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6" y="2879859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7F2F39-2155-4A7F-8347-473921F8D974}"/>
              </a:ext>
            </a:extLst>
          </p:cNvPr>
          <p:cNvGrpSpPr/>
          <p:nvPr/>
        </p:nvGrpSpPr>
        <p:grpSpPr>
          <a:xfrm>
            <a:off x="21745" y="2850614"/>
            <a:ext cx="11958633" cy="1853329"/>
            <a:chOff x="21745" y="2850614"/>
            <a:chExt cx="11958633" cy="1853329"/>
          </a:xfrm>
        </p:grpSpPr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BA01198D-5089-4638-8218-A6E60EFA8FA7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095" y="2865161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49" y="3257413"/>
              <a:ext cx="1030605" cy="144653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613" y="2865161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FC61EFD-1D02-42EE-B1FE-DAF0D51AD0E1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30" y="2865161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AADFFC3-EEFD-4FF9-BF32-4E41EFA0791C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29" y="2865161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E1DC3C41-E622-4DDE-9E8F-81673C96B265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235" y="2850614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153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7s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69248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49" y="3257413"/>
            <a:ext cx="1030605" cy="144653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7" y="2865935"/>
            <a:ext cx="1002030" cy="1405890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2" y="2872510"/>
            <a:ext cx="1002030" cy="14058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6" y="2879859"/>
            <a:ext cx="1002030" cy="14058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1" y="2872510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67" y="2865935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24BB96-895F-4461-83B4-B731CE83831D}"/>
              </a:ext>
            </a:extLst>
          </p:cNvPr>
          <p:cNvGrpSpPr/>
          <p:nvPr/>
        </p:nvGrpSpPr>
        <p:grpSpPr>
          <a:xfrm>
            <a:off x="21745" y="2850614"/>
            <a:ext cx="11958633" cy="1809427"/>
            <a:chOff x="21745" y="2850614"/>
            <a:chExt cx="11958633" cy="1809427"/>
          </a:xfrm>
        </p:grpSpPr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BA01198D-5089-4638-8218-A6E60EFA8FA7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095" y="2865161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881BEDD8-8F99-4153-9900-A2F20DA31BAC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" y="2865935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21F4F3C6-74CC-4C1F-BB52-A0788A636C28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989" y="325741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0C491FA7-091F-449B-8C20-7931A919EE41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7" y="2865935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05673B7E-EEAD-4C4C-B5F8-51F8DE55B80B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265" y="2865935"/>
              <a:ext cx="1030605" cy="1402628"/>
            </a:xfrm>
            <a:prstGeom prst="rect">
              <a:avLst/>
            </a:prstGeom>
          </p:spPr>
        </p:pic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CC38E774-6842-4A5B-83EB-412D6DE10D02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51" y="2865161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FB8B867B-99C2-44E9-ABB9-46D15BEA2EE5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773" y="2865161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98B8E3CF-18DF-4459-9A0E-97490C834F92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909" y="2865161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1FC61EFD-1D02-42EE-B1FE-DAF0D51AD0E1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30" y="2865161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AAADFFC3-EEFD-4FF9-BF32-4E41EFA0791C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29" y="2865161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E1DC3C41-E622-4DDE-9E8F-81673C96B265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235" y="2850614"/>
              <a:ext cx="1030605" cy="1402628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08C404A0-02E6-4228-8A83-461D93E4E7F1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097" y="325741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8774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9FEBF6-CA1F-4497-B988-A3BBE022C194}"/>
              </a:ext>
            </a:extLst>
          </p:cNvPr>
          <p:cNvGrpSpPr/>
          <p:nvPr/>
        </p:nvGrpSpPr>
        <p:grpSpPr>
          <a:xfrm>
            <a:off x="42867" y="2869248"/>
            <a:ext cx="11961885" cy="2149475"/>
            <a:chOff x="42867" y="2869248"/>
            <a:chExt cx="11961885" cy="2149475"/>
          </a:xfrm>
        </p:grpSpPr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7" y="2869248"/>
              <a:ext cx="1002030" cy="1405890"/>
            </a:xfrm>
            <a:prstGeom prst="rect">
              <a:avLst/>
            </a:prstGeom>
          </p:spPr>
        </p:pic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74" y="286924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449" y="286924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72" y="3572193"/>
              <a:ext cx="1030605" cy="144653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2665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A43D79-3484-442C-91C7-9CB8D4F08576}"/>
              </a:ext>
            </a:extLst>
          </p:cNvPr>
          <p:cNvGrpSpPr/>
          <p:nvPr/>
        </p:nvGrpSpPr>
        <p:grpSpPr>
          <a:xfrm>
            <a:off x="34157" y="2834073"/>
            <a:ext cx="11970595" cy="2184650"/>
            <a:chOff x="34157" y="2834073"/>
            <a:chExt cx="11970595" cy="2184650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74" y="286924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449" y="2869248"/>
              <a:ext cx="1002030" cy="1405890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72" y="3572193"/>
              <a:ext cx="1030605" cy="144653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9999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4F0DE7-1CD4-4AC0-9A2D-D00A02316BA8}"/>
              </a:ext>
            </a:extLst>
          </p:cNvPr>
          <p:cNvGrpSpPr/>
          <p:nvPr/>
        </p:nvGrpSpPr>
        <p:grpSpPr>
          <a:xfrm>
            <a:off x="34157" y="2834073"/>
            <a:ext cx="11970595" cy="2184650"/>
            <a:chOff x="34157" y="2834073"/>
            <a:chExt cx="11970595" cy="2184650"/>
          </a:xfrm>
        </p:grpSpPr>
        <p:pic>
          <p:nvPicPr>
            <p:cNvPr id="18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51" y="2869248"/>
              <a:ext cx="1002030" cy="1405890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74" y="286924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449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1159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B1EDB4-F6DB-4D54-BA34-8E0AF4E1DDF6}"/>
              </a:ext>
            </a:extLst>
          </p:cNvPr>
          <p:cNvGrpSpPr/>
          <p:nvPr/>
        </p:nvGrpSpPr>
        <p:grpSpPr>
          <a:xfrm>
            <a:off x="34157" y="2834073"/>
            <a:ext cx="11970595" cy="2184650"/>
            <a:chOff x="34157" y="2834073"/>
            <a:chExt cx="11970595" cy="2184650"/>
          </a:xfrm>
        </p:grpSpPr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74" y="286924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449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410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DDC592-F8EB-4D18-806C-2F979B5F316F}"/>
              </a:ext>
            </a:extLst>
          </p:cNvPr>
          <p:cNvGrpSpPr/>
          <p:nvPr/>
        </p:nvGrpSpPr>
        <p:grpSpPr>
          <a:xfrm>
            <a:off x="34157" y="2834073"/>
            <a:ext cx="11970595" cy="2184650"/>
            <a:chOff x="34157" y="2834073"/>
            <a:chExt cx="11970595" cy="2184650"/>
          </a:xfrm>
        </p:grpSpPr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74" y="2869248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7701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7E9454-6950-4982-8D46-5D261C2B9CB8}"/>
              </a:ext>
            </a:extLst>
          </p:cNvPr>
          <p:cNvGrpSpPr/>
          <p:nvPr/>
        </p:nvGrpSpPr>
        <p:grpSpPr>
          <a:xfrm>
            <a:off x="34157" y="2834073"/>
            <a:ext cx="11970595" cy="2184650"/>
            <a:chOff x="34157" y="2834073"/>
            <a:chExt cx="11970595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722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18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2s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F92DE2-F113-40A3-B789-8D4E86088506}"/>
              </a:ext>
            </a:extLst>
          </p:cNvPr>
          <p:cNvGrpSpPr/>
          <p:nvPr/>
        </p:nvGrpSpPr>
        <p:grpSpPr>
          <a:xfrm>
            <a:off x="11248" y="2828927"/>
            <a:ext cx="12100509" cy="2144200"/>
            <a:chOff x="11248" y="2828927"/>
            <a:chExt cx="12100509" cy="2144200"/>
          </a:xfrm>
        </p:grpSpPr>
        <p:pic>
          <p:nvPicPr>
            <p:cNvPr id="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" y="2867265"/>
              <a:ext cx="1030605" cy="1402628"/>
            </a:xfrm>
            <a:prstGeom prst="rect">
              <a:avLst/>
            </a:prstGeom>
          </p:spPr>
        </p:pic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83" y="2869806"/>
              <a:ext cx="1030605" cy="1402628"/>
            </a:xfrm>
            <a:prstGeom prst="rect">
              <a:avLst/>
            </a:prstGeom>
          </p:spPr>
        </p:pic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95" y="2847855"/>
              <a:ext cx="1030605" cy="1446530"/>
            </a:xfrm>
            <a:prstGeom prst="rect">
              <a:avLst/>
            </a:prstGeom>
          </p:spPr>
        </p:pic>
        <p:pic>
          <p:nvPicPr>
            <p:cNvPr id="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206" y="2867247"/>
              <a:ext cx="1030605" cy="1402628"/>
            </a:xfrm>
            <a:prstGeom prst="rect">
              <a:avLst/>
            </a:prstGeom>
          </p:spPr>
        </p:pic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87" y="3526597"/>
              <a:ext cx="1030605" cy="1446530"/>
            </a:xfrm>
            <a:prstGeom prst="rect">
              <a:avLst/>
            </a:prstGeom>
          </p:spPr>
        </p:pic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862" y="2853645"/>
              <a:ext cx="1030605" cy="1402628"/>
            </a:xfrm>
            <a:prstGeom prst="rect">
              <a:avLst/>
            </a:prstGeom>
          </p:spPr>
        </p:pic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11" y="2845864"/>
              <a:ext cx="1030605" cy="1446530"/>
            </a:xfrm>
            <a:prstGeom prst="rect">
              <a:avLst/>
            </a:prstGeom>
          </p:spPr>
        </p:pic>
        <p:pic>
          <p:nvPicPr>
            <p:cNvPr id="1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423" y="2875596"/>
              <a:ext cx="1030605" cy="1402628"/>
            </a:xfrm>
            <a:prstGeom prst="rect">
              <a:avLst/>
            </a:prstGeom>
          </p:spPr>
        </p:pic>
        <p:pic>
          <p:nvPicPr>
            <p:cNvPr id="1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65" y="2862945"/>
              <a:ext cx="1030605" cy="1446530"/>
            </a:xfrm>
            <a:prstGeom prst="rect">
              <a:avLst/>
            </a:prstGeom>
          </p:spPr>
        </p:pic>
        <p:pic>
          <p:nvPicPr>
            <p:cNvPr id="1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11" y="3548548"/>
              <a:ext cx="1030605" cy="1402628"/>
            </a:xfrm>
            <a:prstGeom prst="rect">
              <a:avLst/>
            </a:prstGeom>
          </p:spPr>
        </p:pic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694" y="2828927"/>
              <a:ext cx="1030605" cy="144653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1152" y="2850878"/>
              <a:ext cx="1030605" cy="1402628"/>
            </a:xfrm>
            <a:prstGeom prst="rect">
              <a:avLst/>
            </a:prstGeom>
          </p:spPr>
        </p:pic>
      </p:grpSp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9390A92E-BFAC-472E-B95B-C859D6475DE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43" y="3526597"/>
            <a:ext cx="1030605" cy="1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26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A93F96-E9FD-448A-909F-88578BB02E1B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1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35" y="2869248"/>
              <a:ext cx="1002030" cy="1405890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1263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423EE6-C12E-4CAE-87FF-C972FAA79B08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54" y="2879859"/>
              <a:ext cx="1002030" cy="140589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8539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9859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35C69C-D4E0-4E60-97E4-A9F6FC7CDC0F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2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24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4DF4B37-DF2C-490E-B229-991CA8A51455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33" y="2865986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9514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9859"/>
            <a:ext cx="1002030" cy="14058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4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720229-1257-40FF-914D-2577A1163129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83" y="2853292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2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460" y="2869248"/>
              <a:ext cx="1002030" cy="140589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4DF4B37-DF2C-490E-B229-991CA8A5145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33" y="2865986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716893F8-7F1F-476F-810C-D8DDD9446D2B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427" y="2834073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5272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9859"/>
            <a:ext cx="1002030" cy="14058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4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8F85E1-FCF8-4E74-9B84-A9CB065FBE5A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19" y="2873965"/>
              <a:ext cx="1002030" cy="1405890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4DF4B37-DF2C-490E-B229-991CA8A5145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33" y="2865986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716893F8-7F1F-476F-810C-D8DDD9446D2B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427" y="2834073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6C05FA5-34EC-481B-B9F0-299A17C8B676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316" y="2881490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6831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73965"/>
            <a:ext cx="1002030" cy="140589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9859"/>
            <a:ext cx="1002030" cy="14058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4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8DCE00-F4A8-47DE-9FAB-6FC6C216E7FA}"/>
              </a:ext>
            </a:extLst>
          </p:cNvPr>
          <p:cNvGrpSpPr/>
          <p:nvPr/>
        </p:nvGrpSpPr>
        <p:grpSpPr>
          <a:xfrm>
            <a:off x="34157" y="2834073"/>
            <a:ext cx="11982961" cy="2184650"/>
            <a:chOff x="34157" y="2834073"/>
            <a:chExt cx="11982961" cy="2184650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2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3" y="3572193"/>
              <a:ext cx="1030605" cy="1446530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4DF4B37-DF2C-490E-B229-991CA8A51455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33" y="2865986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716893F8-7F1F-476F-810C-D8DDD9446D2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427" y="2834073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6C05FA5-34EC-481B-B9F0-299A17C8B676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03" y="2874141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3AE27377-EB5D-4C70-858D-7C1A3FA9C95B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517" y="2853292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0520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8s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869248"/>
            <a:ext cx="1002030" cy="1405890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ABAC3C82-ACE6-3842-A837-4FCEE47C9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1" y="2869248"/>
            <a:ext cx="1002030" cy="1405890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35" y="2869248"/>
            <a:ext cx="1002030" cy="1405890"/>
          </a:xfrm>
          <a:prstGeom prst="rect">
            <a:avLst/>
          </a:prstGeo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9" y="2873965"/>
            <a:ext cx="1002030" cy="1405890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03" y="3572193"/>
            <a:ext cx="1030605" cy="1446530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4" y="2879859"/>
            <a:ext cx="1002030" cy="14058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4" y="2869248"/>
            <a:ext cx="1002030" cy="14058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22" y="2869248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82FB72-38F0-47EE-B303-1A47738872E5}"/>
              </a:ext>
            </a:extLst>
          </p:cNvPr>
          <p:cNvGrpSpPr/>
          <p:nvPr/>
        </p:nvGrpSpPr>
        <p:grpSpPr>
          <a:xfrm>
            <a:off x="34157" y="2834073"/>
            <a:ext cx="11982961" cy="2140385"/>
            <a:chOff x="34157" y="2834073"/>
            <a:chExt cx="11982961" cy="2140385"/>
          </a:xfrm>
        </p:grpSpPr>
        <p:pic>
          <p:nvPicPr>
            <p:cNvPr id="30" name="Content Placeholder 9">
              <a:extLst>
                <a:ext uri="{FF2B5EF4-FFF2-40B4-BE49-F238E27FC236}">
                  <a16:creationId xmlns:a16="http://schemas.microsoft.com/office/drawing/2014/main" id="{3A5A3941-0419-4267-A1B2-317882491153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917" y="2869248"/>
              <a:ext cx="1030605" cy="1402628"/>
            </a:xfrm>
            <a:prstGeom prst="rect">
              <a:avLst/>
            </a:prstGeom>
          </p:spPr>
        </p:pic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8E29D340-D20A-4C52-8715-7084C6D17C54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1" y="2869248"/>
              <a:ext cx="1030605" cy="1402628"/>
            </a:xfrm>
            <a:prstGeom prst="rect">
              <a:avLst/>
            </a:prstGeom>
          </p:spPr>
        </p:pic>
        <p:pic>
          <p:nvPicPr>
            <p:cNvPr id="16" name="Content Placeholder 9">
              <a:extLst>
                <a:ext uri="{FF2B5EF4-FFF2-40B4-BE49-F238E27FC236}">
                  <a16:creationId xmlns:a16="http://schemas.microsoft.com/office/drawing/2014/main" id="{35948933-3309-430C-9A75-B0AABDA689D5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" y="2834073"/>
              <a:ext cx="1030605" cy="1402628"/>
            </a:xfrm>
            <a:prstGeom prst="rect">
              <a:avLst/>
            </a:prstGeom>
          </p:spPr>
        </p:pic>
        <p:pic>
          <p:nvPicPr>
            <p:cNvPr id="17" name="Content Placeholder 9">
              <a:extLst>
                <a:ext uri="{FF2B5EF4-FFF2-40B4-BE49-F238E27FC236}">
                  <a16:creationId xmlns:a16="http://schemas.microsoft.com/office/drawing/2014/main" id="{853B8688-685A-4A9D-B88D-4382E985D155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99" y="3571830"/>
              <a:ext cx="1030605" cy="1402628"/>
            </a:xfrm>
            <a:prstGeom prst="rect">
              <a:avLst/>
            </a:prstGeom>
          </p:spPr>
        </p:pic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4FCE4AF1-8182-435C-81BA-EE2C4D29273F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9" y="2853292"/>
              <a:ext cx="1030605" cy="1402628"/>
            </a:xfrm>
            <a:prstGeom prst="rect">
              <a:avLst/>
            </a:prstGeom>
          </p:spPr>
        </p:pic>
        <p:pic>
          <p:nvPicPr>
            <p:cNvPr id="31" name="Content Placeholder 9">
              <a:extLst>
                <a:ext uri="{FF2B5EF4-FFF2-40B4-BE49-F238E27FC236}">
                  <a16:creationId xmlns:a16="http://schemas.microsoft.com/office/drawing/2014/main" id="{A1BB3BF2-54B3-4C96-8DC4-F2A0A12B98D1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513" y="2834073"/>
              <a:ext cx="1030605" cy="1402628"/>
            </a:xfrm>
            <a:prstGeom prst="rect">
              <a:avLst/>
            </a:prstGeom>
          </p:spPr>
        </p:pic>
        <p:pic>
          <p:nvPicPr>
            <p:cNvPr id="32" name="Content Placeholder 9">
              <a:extLst>
                <a:ext uri="{FF2B5EF4-FFF2-40B4-BE49-F238E27FC236}">
                  <a16:creationId xmlns:a16="http://schemas.microsoft.com/office/drawing/2014/main" id="{72EB8930-4FE2-4331-9A45-578F0708F080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58" y="2839800"/>
              <a:ext cx="1030605" cy="1402628"/>
            </a:xfrm>
            <a:prstGeom prst="rect">
              <a:avLst/>
            </a:prstGeom>
          </p:spPr>
        </p:pic>
        <p:pic>
          <p:nvPicPr>
            <p:cNvPr id="33" name="Content Placeholder 9">
              <a:extLst>
                <a:ext uri="{FF2B5EF4-FFF2-40B4-BE49-F238E27FC236}">
                  <a16:creationId xmlns:a16="http://schemas.microsoft.com/office/drawing/2014/main" id="{44DF4B37-DF2C-490E-B229-991CA8A51455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33" y="2865986"/>
              <a:ext cx="1030605" cy="1402628"/>
            </a:xfrm>
            <a:prstGeom prst="rect">
              <a:avLst/>
            </a:prstGeom>
          </p:spPr>
        </p:pic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716893F8-7F1F-476F-810C-D8DDD9446D2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427" y="2834073"/>
              <a:ext cx="1030605" cy="1402628"/>
            </a:xfrm>
            <a:prstGeom prst="rect">
              <a:avLst/>
            </a:prstGeom>
          </p:spPr>
        </p:pic>
        <p:pic>
          <p:nvPicPr>
            <p:cNvPr id="35" name="Content Placeholder 9">
              <a:extLst>
                <a:ext uri="{FF2B5EF4-FFF2-40B4-BE49-F238E27FC236}">
                  <a16:creationId xmlns:a16="http://schemas.microsoft.com/office/drawing/2014/main" id="{A6C05FA5-34EC-481B-B9F0-299A17C8B676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03" y="2874554"/>
              <a:ext cx="1030605" cy="1402628"/>
            </a:xfrm>
            <a:prstGeom prst="rect">
              <a:avLst/>
            </a:prstGeom>
          </p:spPr>
        </p:pic>
        <p:pic>
          <p:nvPicPr>
            <p:cNvPr id="36" name="Content Placeholder 9">
              <a:extLst>
                <a:ext uri="{FF2B5EF4-FFF2-40B4-BE49-F238E27FC236}">
                  <a16:creationId xmlns:a16="http://schemas.microsoft.com/office/drawing/2014/main" id="{3AE27377-EB5D-4C70-858D-7C1A3FA9C95B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517" y="2853292"/>
              <a:ext cx="1030605" cy="1402628"/>
            </a:xfrm>
            <a:prstGeom prst="rect">
              <a:avLst/>
            </a:prstGeom>
          </p:spPr>
        </p:pic>
        <p:pic>
          <p:nvPicPr>
            <p:cNvPr id="37" name="Content Placeholder 9">
              <a:extLst>
                <a:ext uri="{FF2B5EF4-FFF2-40B4-BE49-F238E27FC236}">
                  <a16:creationId xmlns:a16="http://schemas.microsoft.com/office/drawing/2014/main" id="{7D433F2A-FA77-4396-8CBB-3D7AD27A1C45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191" y="356956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8374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talk the times tables Y2 + KS2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oncept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1,2,3,4,5,6,7,8,9,10,11,12 </a:t>
            </a:r>
            <a:r>
              <a:rPr lang="en-GB" dirty="0">
                <a:solidFill>
                  <a:srgbClr val="FF0000"/>
                </a:solidFill>
              </a:rPr>
              <a:t>groups of </a:t>
            </a:r>
            <a:r>
              <a:rPr lang="en-GB" dirty="0" smtClean="0"/>
              <a:t>(times tables – remains the same) </a:t>
            </a:r>
            <a:r>
              <a:rPr lang="en-GB" dirty="0" smtClean="0">
                <a:solidFill>
                  <a:srgbClr val="FF0000"/>
                </a:solidFill>
              </a:rPr>
              <a:t>There are </a:t>
            </a:r>
            <a:r>
              <a:rPr lang="en-GB" dirty="0" smtClean="0"/>
              <a:t>____ </a:t>
            </a:r>
            <a:r>
              <a:rPr lang="en-GB" dirty="0" smtClean="0">
                <a:solidFill>
                  <a:srgbClr val="FF0000"/>
                </a:solidFill>
              </a:rPr>
              <a:t>altogether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– short form (sound bite)</a:t>
            </a:r>
          </a:p>
          <a:p>
            <a:r>
              <a:rPr lang="en-GB" dirty="0"/>
              <a:t>One seven </a:t>
            </a:r>
            <a:r>
              <a:rPr lang="en-GB" dirty="0" smtClean="0">
                <a:solidFill>
                  <a:srgbClr val="FF0000"/>
                </a:solidFill>
              </a:rPr>
              <a:t>is/are</a:t>
            </a:r>
            <a:r>
              <a:rPr lang="en-GB" dirty="0" smtClean="0"/>
              <a:t> </a:t>
            </a:r>
            <a:r>
              <a:rPr lang="en-GB" dirty="0"/>
              <a:t>seven - Two sevens are fourteen - Three sevens are twenty-one </a:t>
            </a:r>
            <a:r>
              <a:rPr lang="en-GB" dirty="0" smtClean="0"/>
              <a:t>–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Recall - Step count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7,14,21,28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030B8-2D7C-443F-A8BC-651B74C16541}"/>
              </a:ext>
            </a:extLst>
          </p:cNvPr>
          <p:cNvGrpSpPr/>
          <p:nvPr/>
        </p:nvGrpSpPr>
        <p:grpSpPr>
          <a:xfrm>
            <a:off x="70485" y="2869248"/>
            <a:ext cx="11920492" cy="2215355"/>
            <a:chOff x="70485" y="2869248"/>
            <a:chExt cx="11920492" cy="2215355"/>
          </a:xfrm>
        </p:grpSpPr>
        <p:pic>
          <p:nvPicPr>
            <p:cNvPr id="2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" y="2879859"/>
              <a:ext cx="1002030" cy="1405890"/>
            </a:xfrm>
            <a:prstGeom prst="rect">
              <a:avLst/>
            </a:prstGeom>
          </p:spPr>
        </p:pic>
        <p:pic>
          <p:nvPicPr>
            <p:cNvPr id="40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69" y="2873965"/>
              <a:ext cx="1002030" cy="1405890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829" y="2873965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632" y="2869248"/>
              <a:ext cx="1002030" cy="1405890"/>
            </a:xfrm>
            <a:prstGeom prst="rect">
              <a:avLst/>
            </a:prstGeom>
          </p:spPr>
        </p:pic>
        <p:pic>
          <p:nvPicPr>
            <p:cNvPr id="4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791" y="3638073"/>
              <a:ext cx="1030605" cy="144653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814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291D-8BA8-4D1F-8A28-75A9AC71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8" y="109063"/>
            <a:ext cx="9144000" cy="2387600"/>
          </a:xfrm>
        </p:spPr>
        <p:txBody>
          <a:bodyPr/>
          <a:lstStyle/>
          <a:p>
            <a:r>
              <a:rPr lang="en-GB" dirty="0"/>
              <a:t>Step counting in 9s</a:t>
            </a:r>
          </a:p>
        </p:txBody>
      </p:sp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AC00A0EE-A536-384C-84CF-132C66EA3E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2879859"/>
            <a:ext cx="1002030" cy="1405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14BF16-1955-4C3A-AACA-204743C0D0C7}"/>
              </a:ext>
            </a:extLst>
          </p:cNvPr>
          <p:cNvGrpSpPr/>
          <p:nvPr/>
        </p:nvGrpSpPr>
        <p:grpSpPr>
          <a:xfrm>
            <a:off x="60812" y="2868071"/>
            <a:ext cx="11930165" cy="2216532"/>
            <a:chOff x="60812" y="2868071"/>
            <a:chExt cx="11930165" cy="2216532"/>
          </a:xfrm>
        </p:grpSpPr>
        <p:pic>
          <p:nvPicPr>
            <p:cNvPr id="40" name="Content Placeholder 9">
              <a:extLst>
                <a:ext uri="{FF2B5EF4-FFF2-40B4-BE49-F238E27FC236}">
                  <a16:creationId xmlns:a16="http://schemas.microsoft.com/office/drawing/2014/main" id="{ABAC3C82-ACE6-3842-A837-4FCEE47C9F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69" y="2873965"/>
              <a:ext cx="1002030" cy="1405890"/>
            </a:xfrm>
            <a:prstGeom prst="rect">
              <a:avLst/>
            </a:prstGeom>
          </p:spPr>
        </p:pic>
        <p:pic>
          <p:nvPicPr>
            <p:cNvPr id="41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97" y="2869248"/>
              <a:ext cx="1002030" cy="1405890"/>
            </a:xfrm>
            <a:prstGeom prst="rect">
              <a:avLst/>
            </a:prstGeom>
          </p:spPr>
        </p:pic>
        <p:pic>
          <p:nvPicPr>
            <p:cNvPr id="42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829" y="2873965"/>
              <a:ext cx="1002030" cy="1405890"/>
            </a:xfrm>
            <a:prstGeom prst="rect">
              <a:avLst/>
            </a:prstGeom>
          </p:spPr>
        </p:pic>
        <p:pic>
          <p:nvPicPr>
            <p:cNvPr id="43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5" y="3638073"/>
              <a:ext cx="1030605" cy="1446530"/>
            </a:xfrm>
            <a:prstGeom prst="rect">
              <a:avLst/>
            </a:prstGeom>
          </p:spPr>
        </p:pic>
        <p:pic>
          <p:nvPicPr>
            <p:cNvPr id="44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35" y="2869248"/>
              <a:ext cx="1002030" cy="1405890"/>
            </a:xfrm>
            <a:prstGeom prst="rect">
              <a:avLst/>
            </a:prstGeom>
          </p:spPr>
        </p:pic>
        <p:pic>
          <p:nvPicPr>
            <p:cNvPr id="45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915" y="2869248"/>
              <a:ext cx="1002030" cy="1405890"/>
            </a:xfrm>
            <a:prstGeom prst="rect">
              <a:avLst/>
            </a:prstGeom>
          </p:spPr>
        </p:pic>
        <p:pic>
          <p:nvPicPr>
            <p:cNvPr id="46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210" y="2871324"/>
              <a:ext cx="1002030" cy="1405890"/>
            </a:xfrm>
            <a:prstGeom prst="rect">
              <a:avLst/>
            </a:prstGeom>
          </p:spPr>
        </p:pic>
        <p:pic>
          <p:nvPicPr>
            <p:cNvPr id="47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632" y="2869248"/>
              <a:ext cx="1002030" cy="1405890"/>
            </a:xfrm>
            <a:prstGeom prst="rect">
              <a:avLst/>
            </a:prstGeom>
          </p:spPr>
        </p:pic>
        <p:pic>
          <p:nvPicPr>
            <p:cNvPr id="48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791" y="3638073"/>
              <a:ext cx="1030605" cy="1446530"/>
            </a:xfrm>
            <a:prstGeom prst="rect">
              <a:avLst/>
            </a:prstGeom>
          </p:spPr>
        </p:pic>
        <p:pic>
          <p:nvPicPr>
            <p:cNvPr id="49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00" y="2879859"/>
              <a:ext cx="1002030" cy="1405890"/>
            </a:xfrm>
            <a:prstGeom prst="rect">
              <a:avLst/>
            </a:prstGeom>
          </p:spPr>
        </p:pic>
        <p:pic>
          <p:nvPicPr>
            <p:cNvPr id="50" name="Content Placeholder 9">
              <a:extLst>
                <a:ext uri="{FF2B5EF4-FFF2-40B4-BE49-F238E27FC236}">
                  <a16:creationId xmlns:a16="http://schemas.microsoft.com/office/drawing/2014/main" id="{AC00A0EE-A536-384C-84CF-132C66EA3E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47" y="2882912"/>
              <a:ext cx="1002030" cy="1405890"/>
            </a:xfrm>
            <a:prstGeom prst="rect">
              <a:avLst/>
            </a:prstGeom>
          </p:spPr>
        </p:pic>
        <p:pic>
          <p:nvPicPr>
            <p:cNvPr id="15" name="Content Placeholder 9">
              <a:extLst>
                <a:ext uri="{FF2B5EF4-FFF2-40B4-BE49-F238E27FC236}">
                  <a16:creationId xmlns:a16="http://schemas.microsoft.com/office/drawing/2014/main" id="{FE22DA25-4241-4033-A98E-FD8D83401EDC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" y="2868071"/>
              <a:ext cx="1030605" cy="140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43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E3E7361DC9449BD77CE5C5CFEE38D" ma:contentTypeVersion="16" ma:contentTypeDescription="Create a new document." ma:contentTypeScope="" ma:versionID="5dda4ad3f8681ce820ecde6928d6ba8f">
  <xsd:schema xmlns:xsd="http://www.w3.org/2001/XMLSchema" xmlns:xs="http://www.w3.org/2001/XMLSchema" xmlns:p="http://schemas.microsoft.com/office/2006/metadata/properties" xmlns:ns2="e81f108a-d767-4218-b783-58a3283f0124" xmlns:ns3="7a76f183-a700-452a-8e30-2c143000a1eb" targetNamespace="http://schemas.microsoft.com/office/2006/metadata/properties" ma:root="true" ma:fieldsID="ee701f3875c8d2c334865c80fb39a775" ns2:_="" ns3:_="">
    <xsd:import namespace="e81f108a-d767-4218-b783-58a3283f0124"/>
    <xsd:import namespace="7a76f183-a700-452a-8e30-2c143000a1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f108a-d767-4218-b783-58a3283f0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f183-a700-452a-8e30-2c143000a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241f46-d2bb-4f12-9a20-44fa6f3480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76f183-a700-452a-8e30-2c143000a1e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1FA473-A0D9-4AB6-9751-5B2CB6EBA089}"/>
</file>

<file path=customXml/itemProps2.xml><?xml version="1.0" encoding="utf-8"?>
<ds:datastoreItem xmlns:ds="http://schemas.openxmlformats.org/officeDocument/2006/customXml" ds:itemID="{EAD5E8EA-9E3D-499B-B958-1E25856FBA52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3328819-1af0-49e5-b192-f51b0306feb9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D05ABD-E1E1-490F-BD18-915EBAD9BA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1187</Words>
  <Application>Microsoft Office PowerPoint</Application>
  <PresentationFormat>Widescreen</PresentationFormat>
  <Paragraphs>239</Paragraphs>
  <Slides>151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5" baseType="lpstr">
      <vt:lpstr>Arial</vt:lpstr>
      <vt:lpstr>Calibri</vt:lpstr>
      <vt:lpstr>Calibri Light</vt:lpstr>
      <vt:lpstr>Office Theme</vt:lpstr>
      <vt:lpstr>How to talk the times tables Y2 + KS2 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Step counting in 2s</vt:lpstr>
      <vt:lpstr>How to talk the times tables Y2 + KS2 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Step counting in 3s</vt:lpstr>
      <vt:lpstr>How to talk the times tables Y2 + KS2 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Step counting in 4s</vt:lpstr>
      <vt:lpstr>How to talk the times tables Y2 + KS2 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Step counting in 5s</vt:lpstr>
      <vt:lpstr>How to talk the times tables Y2 + KS2 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Step counting in 6s</vt:lpstr>
      <vt:lpstr>How to talk the times tables Y2 + KS2 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Step counting in 7s</vt:lpstr>
      <vt:lpstr>How to talk the times tables Y2 + KS2 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Step counting in 8s</vt:lpstr>
      <vt:lpstr>How to talk the times tables Y2 + KS2 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Step counting in 9s</vt:lpstr>
      <vt:lpstr>How to talk the times tables Y2 + KS2 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Step counting in 10s</vt:lpstr>
      <vt:lpstr>How to talk the times tables Y2 + KS2 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Step counting in 11s</vt:lpstr>
      <vt:lpstr>How to talk the times tables Y2 + KS2 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  <vt:lpstr>Step counting in 12s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Lilley</dc:creator>
  <cp:lastModifiedBy>Adam Elliott</cp:lastModifiedBy>
  <cp:revision>16</cp:revision>
  <dcterms:created xsi:type="dcterms:W3CDTF">2018-11-26T13:15:32Z</dcterms:created>
  <dcterms:modified xsi:type="dcterms:W3CDTF">2023-02-07T18:26:43Z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0x0101009B2E3E7361DC9449BD77CE5C5CFEE38D</vt:lpwstr>
  </property>
  <property fmtid="{D5CDD505-2E9C-101B-9397-08002B2CF9AE}" pid="3" name="AuthorIds_UIVersion_4608">
    <vt:lpwstr>12</vt:lpwstr>
  </property>
</Properties>
</file>