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1" r:id="rId4"/>
    <p:sldId id="263" r:id="rId5"/>
    <p:sldId id="259" r:id="rId6"/>
    <p:sldId id="269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DDEAAE-DE55-45A3-A4F7-3874E0140D37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5E11DBD-E9B5-4BCF-A56C-7AAE26CE30DC}">
      <dgm:prSet phldrT="[Text]"/>
      <dgm:spPr/>
      <dgm:t>
        <a:bodyPr/>
        <a:lstStyle/>
        <a:p>
          <a:r>
            <a:rPr lang="en-US" dirty="0" smtClean="0"/>
            <a:t>Basketball League Starts</a:t>
          </a:r>
        </a:p>
        <a:p>
          <a:r>
            <a:rPr lang="en-US" dirty="0" smtClean="0"/>
            <a:t>Football League Starts</a:t>
          </a:r>
        </a:p>
        <a:p>
          <a:r>
            <a:rPr lang="en-US" dirty="0" smtClean="0"/>
            <a:t>October ‘18</a:t>
          </a:r>
          <a:endParaRPr lang="en-US" dirty="0"/>
        </a:p>
      </dgm:t>
    </dgm:pt>
    <dgm:pt modelId="{B7B43D5B-12E9-44B1-B818-4B50F6AD3C0A}" type="parTrans" cxnId="{5E0737F0-6DE4-4885-BC59-82E10D617E50}">
      <dgm:prSet/>
      <dgm:spPr/>
      <dgm:t>
        <a:bodyPr/>
        <a:lstStyle/>
        <a:p>
          <a:endParaRPr lang="en-US"/>
        </a:p>
      </dgm:t>
    </dgm:pt>
    <dgm:pt modelId="{329BDEDB-415B-4AB3-B964-E819D0C56DBB}" type="sibTrans" cxnId="{5E0737F0-6DE4-4885-BC59-82E10D617E50}">
      <dgm:prSet/>
      <dgm:spPr/>
      <dgm:t>
        <a:bodyPr/>
        <a:lstStyle/>
        <a:p>
          <a:endParaRPr lang="en-US"/>
        </a:p>
      </dgm:t>
    </dgm:pt>
    <dgm:pt modelId="{778AA374-0E17-4AEA-8EB6-0C342D57D8D8}">
      <dgm:prSet phldrT="[Text]"/>
      <dgm:spPr/>
      <dgm:t>
        <a:bodyPr/>
        <a:lstStyle/>
        <a:p>
          <a:r>
            <a:rPr lang="en-US" dirty="0" err="1" smtClean="0"/>
            <a:t>Crossfields</a:t>
          </a:r>
          <a:r>
            <a:rPr lang="en-US" dirty="0" smtClean="0"/>
            <a:t> football</a:t>
          </a:r>
        </a:p>
        <a:p>
          <a:r>
            <a:rPr lang="en-US" dirty="0" smtClean="0"/>
            <a:t>October ‘18</a:t>
          </a:r>
          <a:endParaRPr lang="en-US" dirty="0"/>
        </a:p>
      </dgm:t>
    </dgm:pt>
    <dgm:pt modelId="{5E28F01D-9664-415C-A0CD-EBFDAB29426C}" type="parTrans" cxnId="{6F55886F-2AC8-4F4F-B328-821CB3A2117B}">
      <dgm:prSet/>
      <dgm:spPr/>
      <dgm:t>
        <a:bodyPr/>
        <a:lstStyle/>
        <a:p>
          <a:endParaRPr lang="en-US"/>
        </a:p>
      </dgm:t>
    </dgm:pt>
    <dgm:pt modelId="{1A604594-E883-4DA9-8A2A-16DFACE8640A}" type="sibTrans" cxnId="{6F55886F-2AC8-4F4F-B328-821CB3A2117B}">
      <dgm:prSet/>
      <dgm:spPr/>
      <dgm:t>
        <a:bodyPr/>
        <a:lstStyle/>
        <a:p>
          <a:endParaRPr lang="en-US"/>
        </a:p>
      </dgm:t>
    </dgm:pt>
    <dgm:pt modelId="{05F1A7D0-6E45-49DA-80B3-7FF4B8783E58}">
      <dgm:prSet phldrT="[Text]"/>
      <dgm:spPr/>
      <dgm:t>
        <a:bodyPr/>
        <a:lstStyle/>
        <a:p>
          <a:r>
            <a:rPr lang="en-US" dirty="0" smtClean="0"/>
            <a:t>Y5&amp;6 Mixed Hockey @ </a:t>
          </a:r>
          <a:r>
            <a:rPr lang="en-US" dirty="0" err="1" smtClean="0"/>
            <a:t>Highdown</a:t>
          </a:r>
          <a:endParaRPr lang="en-US" dirty="0" smtClean="0"/>
        </a:p>
        <a:p>
          <a:r>
            <a:rPr lang="en-US" dirty="0" smtClean="0"/>
            <a:t>October ‘18</a:t>
          </a:r>
          <a:endParaRPr lang="en-US" dirty="0"/>
        </a:p>
      </dgm:t>
    </dgm:pt>
    <dgm:pt modelId="{3ECE110E-B07E-4F19-B2DF-3E42E99B2E8D}" type="parTrans" cxnId="{33A927E1-3C94-4A92-8DB3-42886008240C}">
      <dgm:prSet/>
      <dgm:spPr/>
      <dgm:t>
        <a:bodyPr/>
        <a:lstStyle/>
        <a:p>
          <a:endParaRPr lang="en-US"/>
        </a:p>
      </dgm:t>
    </dgm:pt>
    <dgm:pt modelId="{47B1D0F3-117D-4CE7-9037-3F5A4995054A}" type="sibTrans" cxnId="{33A927E1-3C94-4A92-8DB3-42886008240C}">
      <dgm:prSet/>
      <dgm:spPr/>
      <dgm:t>
        <a:bodyPr/>
        <a:lstStyle/>
        <a:p>
          <a:endParaRPr lang="en-US"/>
        </a:p>
      </dgm:t>
    </dgm:pt>
    <dgm:pt modelId="{875D1DCA-BCCA-4085-9334-C389AF5CD290}">
      <dgm:prSet phldrT="[Text]"/>
      <dgm:spPr/>
      <dgm:t>
        <a:bodyPr/>
        <a:lstStyle/>
        <a:p>
          <a:r>
            <a:rPr lang="en-US" dirty="0" smtClean="0"/>
            <a:t>Y3&amp;4 Mixed Football</a:t>
          </a:r>
        </a:p>
        <a:p>
          <a:r>
            <a:rPr lang="en-US" dirty="0" smtClean="0"/>
            <a:t>September ‘18</a:t>
          </a:r>
          <a:endParaRPr lang="en-US" dirty="0"/>
        </a:p>
      </dgm:t>
    </dgm:pt>
    <dgm:pt modelId="{AE395A4D-F2A7-4170-A3F2-4DE529498F1E}" type="parTrans" cxnId="{237DB4CE-8A6B-4746-839D-C2F907AF9641}">
      <dgm:prSet/>
      <dgm:spPr/>
      <dgm:t>
        <a:bodyPr/>
        <a:lstStyle/>
        <a:p>
          <a:endParaRPr lang="en-GB"/>
        </a:p>
      </dgm:t>
    </dgm:pt>
    <dgm:pt modelId="{F8CF067C-F525-4620-A345-C017DAAAB701}" type="sibTrans" cxnId="{237DB4CE-8A6B-4746-839D-C2F907AF9641}">
      <dgm:prSet/>
      <dgm:spPr/>
      <dgm:t>
        <a:bodyPr/>
        <a:lstStyle/>
        <a:p>
          <a:endParaRPr lang="en-GB"/>
        </a:p>
      </dgm:t>
    </dgm:pt>
    <dgm:pt modelId="{52AF3318-CC13-4886-9B71-5A20F41AEC6D}">
      <dgm:prSet phldrT="[Text]"/>
      <dgm:spPr/>
      <dgm:t>
        <a:bodyPr/>
        <a:lstStyle/>
        <a:p>
          <a:r>
            <a:rPr lang="en-US" b="0" u="none" dirty="0" smtClean="0"/>
            <a:t>JMA Junior Cross Country</a:t>
          </a:r>
        </a:p>
        <a:p>
          <a:r>
            <a:rPr lang="en-US" b="0" u="none" dirty="0" smtClean="0"/>
            <a:t>September ‘18</a:t>
          </a:r>
        </a:p>
        <a:p>
          <a:endParaRPr lang="en-US" dirty="0"/>
        </a:p>
      </dgm:t>
    </dgm:pt>
    <dgm:pt modelId="{0D1BADEF-039F-4F96-8391-BDB225E3FDF5}" type="parTrans" cxnId="{29665015-9CAD-4DA4-B6F7-8A4C4AF769A2}">
      <dgm:prSet/>
      <dgm:spPr/>
      <dgm:t>
        <a:bodyPr/>
        <a:lstStyle/>
        <a:p>
          <a:endParaRPr lang="en-GB"/>
        </a:p>
      </dgm:t>
    </dgm:pt>
    <dgm:pt modelId="{04F22800-6F0A-45C1-AB69-347584286CAB}" type="sibTrans" cxnId="{29665015-9CAD-4DA4-B6F7-8A4C4AF769A2}">
      <dgm:prSet/>
      <dgm:spPr/>
      <dgm:t>
        <a:bodyPr/>
        <a:lstStyle/>
        <a:p>
          <a:endParaRPr lang="en-GB"/>
        </a:p>
      </dgm:t>
    </dgm:pt>
    <dgm:pt modelId="{EB3CB291-E23A-4667-A32E-A640A76557A1}" type="pres">
      <dgm:prSet presAssocID="{41DDEAAE-DE55-45A3-A4F7-3874E0140D3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DF2F85E9-6BAE-40EA-8F18-DAFCA3EFFB69}" type="pres">
      <dgm:prSet presAssocID="{15E11DBD-E9B5-4BCF-A56C-7AAE26CE30DC}" presName="composite" presStyleCnt="0"/>
      <dgm:spPr/>
    </dgm:pt>
    <dgm:pt modelId="{A5E67CF4-39ED-4CC8-A27F-E45EA5D3AC44}" type="pres">
      <dgm:prSet presAssocID="{15E11DBD-E9B5-4BCF-A56C-7AAE26CE30DC}" presName="LShape" presStyleLbl="alignNode1" presStyleIdx="0" presStyleCnt="9"/>
      <dgm:spPr/>
    </dgm:pt>
    <dgm:pt modelId="{F0124EB5-2136-46F3-B2F4-41A5196C24A0}" type="pres">
      <dgm:prSet presAssocID="{15E11DBD-E9B5-4BCF-A56C-7AAE26CE30DC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E82CFA-3F05-41CB-A66C-3A904CCE06CE}" type="pres">
      <dgm:prSet presAssocID="{15E11DBD-E9B5-4BCF-A56C-7AAE26CE30DC}" presName="Triangle" presStyleLbl="alignNode1" presStyleIdx="1" presStyleCnt="9"/>
      <dgm:spPr/>
    </dgm:pt>
    <dgm:pt modelId="{F5574CB1-AC1C-4773-A4A7-C4CE14EF6374}" type="pres">
      <dgm:prSet presAssocID="{329BDEDB-415B-4AB3-B964-E819D0C56DBB}" presName="sibTrans" presStyleCnt="0"/>
      <dgm:spPr/>
    </dgm:pt>
    <dgm:pt modelId="{14FCF07D-F999-4928-B62C-1135C3080FD1}" type="pres">
      <dgm:prSet presAssocID="{329BDEDB-415B-4AB3-B964-E819D0C56DBB}" presName="space" presStyleCnt="0"/>
      <dgm:spPr/>
    </dgm:pt>
    <dgm:pt modelId="{2489F161-D1CF-4A3D-8E95-6382395DC25B}" type="pres">
      <dgm:prSet presAssocID="{778AA374-0E17-4AEA-8EB6-0C342D57D8D8}" presName="composite" presStyleCnt="0"/>
      <dgm:spPr/>
    </dgm:pt>
    <dgm:pt modelId="{06EAFCDC-2041-4C37-BE64-7627BAA16382}" type="pres">
      <dgm:prSet presAssocID="{778AA374-0E17-4AEA-8EB6-0C342D57D8D8}" presName="LShape" presStyleLbl="alignNode1" presStyleIdx="2" presStyleCnt="9"/>
      <dgm:spPr/>
    </dgm:pt>
    <dgm:pt modelId="{AFC6068B-131B-444D-AF53-A5A2A6DC9AE7}" type="pres">
      <dgm:prSet presAssocID="{778AA374-0E17-4AEA-8EB6-0C342D57D8D8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2C0D9F-BF11-4D63-A28B-80FA21343A28}" type="pres">
      <dgm:prSet presAssocID="{778AA374-0E17-4AEA-8EB6-0C342D57D8D8}" presName="Triangle" presStyleLbl="alignNode1" presStyleIdx="3" presStyleCnt="9"/>
      <dgm:spPr/>
    </dgm:pt>
    <dgm:pt modelId="{F5EC4F6A-2B4F-420C-9BEA-A14EFB832731}" type="pres">
      <dgm:prSet presAssocID="{1A604594-E883-4DA9-8A2A-16DFACE8640A}" presName="sibTrans" presStyleCnt="0"/>
      <dgm:spPr/>
    </dgm:pt>
    <dgm:pt modelId="{41DC2B0B-BD37-48C1-BB85-7F75AC60BB5F}" type="pres">
      <dgm:prSet presAssocID="{1A604594-E883-4DA9-8A2A-16DFACE8640A}" presName="space" presStyleCnt="0"/>
      <dgm:spPr/>
    </dgm:pt>
    <dgm:pt modelId="{D2C6C114-9E17-4E64-9FCF-9C4365FE25B7}" type="pres">
      <dgm:prSet presAssocID="{05F1A7D0-6E45-49DA-80B3-7FF4B8783E58}" presName="composite" presStyleCnt="0"/>
      <dgm:spPr/>
    </dgm:pt>
    <dgm:pt modelId="{BA06DEFD-3E20-41CA-8CC7-585BE7A02A00}" type="pres">
      <dgm:prSet presAssocID="{05F1A7D0-6E45-49DA-80B3-7FF4B8783E58}" presName="LShape" presStyleLbl="alignNode1" presStyleIdx="4" presStyleCnt="9"/>
      <dgm:spPr/>
    </dgm:pt>
    <dgm:pt modelId="{D81336A4-814F-45EF-B582-2466B0D2E2A7}" type="pres">
      <dgm:prSet presAssocID="{05F1A7D0-6E45-49DA-80B3-7FF4B8783E58}" presName="ParentText" presStyleLbl="revTx" presStyleIdx="2" presStyleCnt="5" custScaleX="95413" custLinFactNeighborX="-1574" custLinFactNeighborY="4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87A6CD-7A12-4786-BA15-B1F4071729CA}" type="pres">
      <dgm:prSet presAssocID="{05F1A7D0-6E45-49DA-80B3-7FF4B8783E58}" presName="Triangle" presStyleLbl="alignNode1" presStyleIdx="5" presStyleCnt="9"/>
      <dgm:spPr/>
    </dgm:pt>
    <dgm:pt modelId="{95EEC7F9-961B-40F4-89A0-B61F249A2DB7}" type="pres">
      <dgm:prSet presAssocID="{47B1D0F3-117D-4CE7-9037-3F5A4995054A}" presName="sibTrans" presStyleCnt="0"/>
      <dgm:spPr/>
    </dgm:pt>
    <dgm:pt modelId="{90259973-4116-46FC-8350-FF46A56335BF}" type="pres">
      <dgm:prSet presAssocID="{47B1D0F3-117D-4CE7-9037-3F5A4995054A}" presName="space" presStyleCnt="0"/>
      <dgm:spPr/>
    </dgm:pt>
    <dgm:pt modelId="{86C77B50-6330-4155-A5CF-EDC908B1EA31}" type="pres">
      <dgm:prSet presAssocID="{875D1DCA-BCCA-4085-9334-C389AF5CD290}" presName="composite" presStyleCnt="0"/>
      <dgm:spPr/>
    </dgm:pt>
    <dgm:pt modelId="{50F3D784-96EE-4D1B-8C98-732562318312}" type="pres">
      <dgm:prSet presAssocID="{875D1DCA-BCCA-4085-9334-C389AF5CD290}" presName="LShape" presStyleLbl="alignNode1" presStyleIdx="6" presStyleCnt="9"/>
      <dgm:spPr/>
    </dgm:pt>
    <dgm:pt modelId="{77550499-2281-4CF5-B1CD-2999592967C0}" type="pres">
      <dgm:prSet presAssocID="{875D1DCA-BCCA-4085-9334-C389AF5CD290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40478F-4B4F-4EEA-B10F-B3B92C14DD63}" type="pres">
      <dgm:prSet presAssocID="{875D1DCA-BCCA-4085-9334-C389AF5CD290}" presName="Triangle" presStyleLbl="alignNode1" presStyleIdx="7" presStyleCnt="9"/>
      <dgm:spPr/>
    </dgm:pt>
    <dgm:pt modelId="{33937EA0-97C6-4506-95B4-8DB3BDE0F892}" type="pres">
      <dgm:prSet presAssocID="{F8CF067C-F525-4620-A345-C017DAAAB701}" presName="sibTrans" presStyleCnt="0"/>
      <dgm:spPr/>
    </dgm:pt>
    <dgm:pt modelId="{AB25B9C8-A6BE-46EE-80D8-3CFCC3470A93}" type="pres">
      <dgm:prSet presAssocID="{F8CF067C-F525-4620-A345-C017DAAAB701}" presName="space" presStyleCnt="0"/>
      <dgm:spPr/>
    </dgm:pt>
    <dgm:pt modelId="{91B24EA4-45C5-42C6-B4EB-D505DBC77E47}" type="pres">
      <dgm:prSet presAssocID="{52AF3318-CC13-4886-9B71-5A20F41AEC6D}" presName="composite" presStyleCnt="0"/>
      <dgm:spPr/>
    </dgm:pt>
    <dgm:pt modelId="{E8E346B9-DE7B-4A00-8EB8-BF7FCE12C221}" type="pres">
      <dgm:prSet presAssocID="{52AF3318-CC13-4886-9B71-5A20F41AEC6D}" presName="LShape" presStyleLbl="alignNode1" presStyleIdx="8" presStyleCnt="9"/>
      <dgm:spPr/>
    </dgm:pt>
    <dgm:pt modelId="{42D81FE5-2225-4499-AD84-9A1ACA90F977}" type="pres">
      <dgm:prSet presAssocID="{52AF3318-CC13-4886-9B71-5A20F41AEC6D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6306080-D231-4BD0-A706-515F2A700C26}" type="presOf" srcId="{875D1DCA-BCCA-4085-9334-C389AF5CD290}" destId="{77550499-2281-4CF5-B1CD-2999592967C0}" srcOrd="0" destOrd="0" presId="urn:microsoft.com/office/officeart/2009/3/layout/StepUpProcess"/>
    <dgm:cxn modelId="{5E0737F0-6DE4-4885-BC59-82E10D617E50}" srcId="{41DDEAAE-DE55-45A3-A4F7-3874E0140D37}" destId="{15E11DBD-E9B5-4BCF-A56C-7AAE26CE30DC}" srcOrd="0" destOrd="0" parTransId="{B7B43D5B-12E9-44B1-B818-4B50F6AD3C0A}" sibTransId="{329BDEDB-415B-4AB3-B964-E819D0C56DBB}"/>
    <dgm:cxn modelId="{2607AFFA-E9F8-4160-9AE4-19F4DB2B71C9}" type="presOf" srcId="{41DDEAAE-DE55-45A3-A4F7-3874E0140D37}" destId="{EB3CB291-E23A-4667-A32E-A640A76557A1}" srcOrd="0" destOrd="0" presId="urn:microsoft.com/office/officeart/2009/3/layout/StepUpProcess"/>
    <dgm:cxn modelId="{686E8776-31B9-4547-B165-83B2470E83E1}" type="presOf" srcId="{778AA374-0E17-4AEA-8EB6-0C342D57D8D8}" destId="{AFC6068B-131B-444D-AF53-A5A2A6DC9AE7}" srcOrd="0" destOrd="0" presId="urn:microsoft.com/office/officeart/2009/3/layout/StepUpProcess"/>
    <dgm:cxn modelId="{6F55886F-2AC8-4F4F-B328-821CB3A2117B}" srcId="{41DDEAAE-DE55-45A3-A4F7-3874E0140D37}" destId="{778AA374-0E17-4AEA-8EB6-0C342D57D8D8}" srcOrd="1" destOrd="0" parTransId="{5E28F01D-9664-415C-A0CD-EBFDAB29426C}" sibTransId="{1A604594-E883-4DA9-8A2A-16DFACE8640A}"/>
    <dgm:cxn modelId="{237DB4CE-8A6B-4746-839D-C2F907AF9641}" srcId="{41DDEAAE-DE55-45A3-A4F7-3874E0140D37}" destId="{875D1DCA-BCCA-4085-9334-C389AF5CD290}" srcOrd="3" destOrd="0" parTransId="{AE395A4D-F2A7-4170-A3F2-4DE529498F1E}" sibTransId="{F8CF067C-F525-4620-A345-C017DAAAB701}"/>
    <dgm:cxn modelId="{E3A384A4-7F5C-43EC-8985-2C6228A3DC72}" type="presOf" srcId="{52AF3318-CC13-4886-9B71-5A20F41AEC6D}" destId="{42D81FE5-2225-4499-AD84-9A1ACA90F977}" srcOrd="0" destOrd="0" presId="urn:microsoft.com/office/officeart/2009/3/layout/StepUpProcess"/>
    <dgm:cxn modelId="{29665015-9CAD-4DA4-B6F7-8A4C4AF769A2}" srcId="{41DDEAAE-DE55-45A3-A4F7-3874E0140D37}" destId="{52AF3318-CC13-4886-9B71-5A20F41AEC6D}" srcOrd="4" destOrd="0" parTransId="{0D1BADEF-039F-4F96-8391-BDB225E3FDF5}" sibTransId="{04F22800-6F0A-45C1-AB69-347584286CAB}"/>
    <dgm:cxn modelId="{33A927E1-3C94-4A92-8DB3-42886008240C}" srcId="{41DDEAAE-DE55-45A3-A4F7-3874E0140D37}" destId="{05F1A7D0-6E45-49DA-80B3-7FF4B8783E58}" srcOrd="2" destOrd="0" parTransId="{3ECE110E-B07E-4F19-B2DF-3E42E99B2E8D}" sibTransId="{47B1D0F3-117D-4CE7-9037-3F5A4995054A}"/>
    <dgm:cxn modelId="{6178317C-4B4F-4FC5-8AC2-7ABBDA27CE1F}" type="presOf" srcId="{05F1A7D0-6E45-49DA-80B3-7FF4B8783E58}" destId="{D81336A4-814F-45EF-B582-2466B0D2E2A7}" srcOrd="0" destOrd="0" presId="urn:microsoft.com/office/officeart/2009/3/layout/StepUpProcess"/>
    <dgm:cxn modelId="{A98402AF-AFAB-470F-9C97-EF1C509D8499}" type="presOf" srcId="{15E11DBD-E9B5-4BCF-A56C-7AAE26CE30DC}" destId="{F0124EB5-2136-46F3-B2F4-41A5196C24A0}" srcOrd="0" destOrd="0" presId="urn:microsoft.com/office/officeart/2009/3/layout/StepUpProcess"/>
    <dgm:cxn modelId="{BD02CC66-E7B8-4247-B83C-1E49E3A3190F}" type="presParOf" srcId="{EB3CB291-E23A-4667-A32E-A640A76557A1}" destId="{DF2F85E9-6BAE-40EA-8F18-DAFCA3EFFB69}" srcOrd="0" destOrd="0" presId="urn:microsoft.com/office/officeart/2009/3/layout/StepUpProcess"/>
    <dgm:cxn modelId="{73FD8DEB-3FA4-428D-8D3F-4FFB6F588D0C}" type="presParOf" srcId="{DF2F85E9-6BAE-40EA-8F18-DAFCA3EFFB69}" destId="{A5E67CF4-39ED-4CC8-A27F-E45EA5D3AC44}" srcOrd="0" destOrd="0" presId="urn:microsoft.com/office/officeart/2009/3/layout/StepUpProcess"/>
    <dgm:cxn modelId="{1D96201E-2684-4A2C-ABB0-E762F06034DB}" type="presParOf" srcId="{DF2F85E9-6BAE-40EA-8F18-DAFCA3EFFB69}" destId="{F0124EB5-2136-46F3-B2F4-41A5196C24A0}" srcOrd="1" destOrd="0" presId="urn:microsoft.com/office/officeart/2009/3/layout/StepUpProcess"/>
    <dgm:cxn modelId="{24606857-F5A8-4647-9106-43600BEA9834}" type="presParOf" srcId="{DF2F85E9-6BAE-40EA-8F18-DAFCA3EFFB69}" destId="{D5E82CFA-3F05-41CB-A66C-3A904CCE06CE}" srcOrd="2" destOrd="0" presId="urn:microsoft.com/office/officeart/2009/3/layout/StepUpProcess"/>
    <dgm:cxn modelId="{07D8BB63-7C45-4577-8989-CC9573B5B902}" type="presParOf" srcId="{EB3CB291-E23A-4667-A32E-A640A76557A1}" destId="{F5574CB1-AC1C-4773-A4A7-C4CE14EF6374}" srcOrd="1" destOrd="0" presId="urn:microsoft.com/office/officeart/2009/3/layout/StepUpProcess"/>
    <dgm:cxn modelId="{C4CA2C05-C5A2-47D3-932D-7D1B0EE24BEE}" type="presParOf" srcId="{F5574CB1-AC1C-4773-A4A7-C4CE14EF6374}" destId="{14FCF07D-F999-4928-B62C-1135C3080FD1}" srcOrd="0" destOrd="0" presId="urn:microsoft.com/office/officeart/2009/3/layout/StepUpProcess"/>
    <dgm:cxn modelId="{7F15FDE7-0796-409E-8E14-33BDA45130DC}" type="presParOf" srcId="{EB3CB291-E23A-4667-A32E-A640A76557A1}" destId="{2489F161-D1CF-4A3D-8E95-6382395DC25B}" srcOrd="2" destOrd="0" presId="urn:microsoft.com/office/officeart/2009/3/layout/StepUpProcess"/>
    <dgm:cxn modelId="{A311EB17-7B3B-4E73-8877-7EDCECD2CCA9}" type="presParOf" srcId="{2489F161-D1CF-4A3D-8E95-6382395DC25B}" destId="{06EAFCDC-2041-4C37-BE64-7627BAA16382}" srcOrd="0" destOrd="0" presId="urn:microsoft.com/office/officeart/2009/3/layout/StepUpProcess"/>
    <dgm:cxn modelId="{F054D3EE-12ED-41DF-BC28-75AFF24A2011}" type="presParOf" srcId="{2489F161-D1CF-4A3D-8E95-6382395DC25B}" destId="{AFC6068B-131B-444D-AF53-A5A2A6DC9AE7}" srcOrd="1" destOrd="0" presId="urn:microsoft.com/office/officeart/2009/3/layout/StepUpProcess"/>
    <dgm:cxn modelId="{B3F265FC-C9A3-4AB3-9CED-F7D5EE371186}" type="presParOf" srcId="{2489F161-D1CF-4A3D-8E95-6382395DC25B}" destId="{F62C0D9F-BF11-4D63-A28B-80FA21343A28}" srcOrd="2" destOrd="0" presId="urn:microsoft.com/office/officeart/2009/3/layout/StepUpProcess"/>
    <dgm:cxn modelId="{41FBC4D4-7CE4-4553-BFA6-B9C39AFCA8EF}" type="presParOf" srcId="{EB3CB291-E23A-4667-A32E-A640A76557A1}" destId="{F5EC4F6A-2B4F-420C-9BEA-A14EFB832731}" srcOrd="3" destOrd="0" presId="urn:microsoft.com/office/officeart/2009/3/layout/StepUpProcess"/>
    <dgm:cxn modelId="{604F1BFC-D1C1-4B05-9E80-FEB729EF06F6}" type="presParOf" srcId="{F5EC4F6A-2B4F-420C-9BEA-A14EFB832731}" destId="{41DC2B0B-BD37-48C1-BB85-7F75AC60BB5F}" srcOrd="0" destOrd="0" presId="urn:microsoft.com/office/officeart/2009/3/layout/StepUpProcess"/>
    <dgm:cxn modelId="{C8CE4F5C-2D1E-4F23-B70E-3CA4AB9E86D1}" type="presParOf" srcId="{EB3CB291-E23A-4667-A32E-A640A76557A1}" destId="{D2C6C114-9E17-4E64-9FCF-9C4365FE25B7}" srcOrd="4" destOrd="0" presId="urn:microsoft.com/office/officeart/2009/3/layout/StepUpProcess"/>
    <dgm:cxn modelId="{28DAD026-A7ED-4EA6-BA50-86753202B1A1}" type="presParOf" srcId="{D2C6C114-9E17-4E64-9FCF-9C4365FE25B7}" destId="{BA06DEFD-3E20-41CA-8CC7-585BE7A02A00}" srcOrd="0" destOrd="0" presId="urn:microsoft.com/office/officeart/2009/3/layout/StepUpProcess"/>
    <dgm:cxn modelId="{1A762ABB-221E-44D3-9B21-B2EC055FC66D}" type="presParOf" srcId="{D2C6C114-9E17-4E64-9FCF-9C4365FE25B7}" destId="{D81336A4-814F-45EF-B582-2466B0D2E2A7}" srcOrd="1" destOrd="0" presId="urn:microsoft.com/office/officeart/2009/3/layout/StepUpProcess"/>
    <dgm:cxn modelId="{5D57BBBF-D842-4680-A1C2-F779D7A502E4}" type="presParOf" srcId="{D2C6C114-9E17-4E64-9FCF-9C4365FE25B7}" destId="{1487A6CD-7A12-4786-BA15-B1F4071729CA}" srcOrd="2" destOrd="0" presId="urn:microsoft.com/office/officeart/2009/3/layout/StepUpProcess"/>
    <dgm:cxn modelId="{2B03F9F1-3332-4878-A8DC-AE09DD541AB0}" type="presParOf" srcId="{EB3CB291-E23A-4667-A32E-A640A76557A1}" destId="{95EEC7F9-961B-40F4-89A0-B61F249A2DB7}" srcOrd="5" destOrd="0" presId="urn:microsoft.com/office/officeart/2009/3/layout/StepUpProcess"/>
    <dgm:cxn modelId="{54E20128-B177-4EE2-8479-E9A69EDEE803}" type="presParOf" srcId="{95EEC7F9-961B-40F4-89A0-B61F249A2DB7}" destId="{90259973-4116-46FC-8350-FF46A56335BF}" srcOrd="0" destOrd="0" presId="urn:microsoft.com/office/officeart/2009/3/layout/StepUpProcess"/>
    <dgm:cxn modelId="{9DEA5E3D-F757-42CF-8BC2-A7FEA324B0EC}" type="presParOf" srcId="{EB3CB291-E23A-4667-A32E-A640A76557A1}" destId="{86C77B50-6330-4155-A5CF-EDC908B1EA31}" srcOrd="6" destOrd="0" presId="urn:microsoft.com/office/officeart/2009/3/layout/StepUpProcess"/>
    <dgm:cxn modelId="{8A44E549-E09C-4661-914E-DF723270D90F}" type="presParOf" srcId="{86C77B50-6330-4155-A5CF-EDC908B1EA31}" destId="{50F3D784-96EE-4D1B-8C98-732562318312}" srcOrd="0" destOrd="0" presId="urn:microsoft.com/office/officeart/2009/3/layout/StepUpProcess"/>
    <dgm:cxn modelId="{B36B3A29-1D09-465B-98EE-8E619B1D8B76}" type="presParOf" srcId="{86C77B50-6330-4155-A5CF-EDC908B1EA31}" destId="{77550499-2281-4CF5-B1CD-2999592967C0}" srcOrd="1" destOrd="0" presId="urn:microsoft.com/office/officeart/2009/3/layout/StepUpProcess"/>
    <dgm:cxn modelId="{41351084-09F2-4197-A840-71E01AEBAD80}" type="presParOf" srcId="{86C77B50-6330-4155-A5CF-EDC908B1EA31}" destId="{D040478F-4B4F-4EEA-B10F-B3B92C14DD63}" srcOrd="2" destOrd="0" presId="urn:microsoft.com/office/officeart/2009/3/layout/StepUpProcess"/>
    <dgm:cxn modelId="{F8773F20-2D4E-46FB-A779-7C476F745BB8}" type="presParOf" srcId="{EB3CB291-E23A-4667-A32E-A640A76557A1}" destId="{33937EA0-97C6-4506-95B4-8DB3BDE0F892}" srcOrd="7" destOrd="0" presId="urn:microsoft.com/office/officeart/2009/3/layout/StepUpProcess"/>
    <dgm:cxn modelId="{9A42E216-EBC4-41E6-BECC-3A1FA12792DC}" type="presParOf" srcId="{33937EA0-97C6-4506-95B4-8DB3BDE0F892}" destId="{AB25B9C8-A6BE-46EE-80D8-3CFCC3470A93}" srcOrd="0" destOrd="0" presId="urn:microsoft.com/office/officeart/2009/3/layout/StepUpProcess"/>
    <dgm:cxn modelId="{48EA8F2C-A6BD-4472-A5C0-45A6DC32A066}" type="presParOf" srcId="{EB3CB291-E23A-4667-A32E-A640A76557A1}" destId="{91B24EA4-45C5-42C6-B4EB-D505DBC77E47}" srcOrd="8" destOrd="0" presId="urn:microsoft.com/office/officeart/2009/3/layout/StepUpProcess"/>
    <dgm:cxn modelId="{5737369A-DCF7-4DBB-AFF1-EB30CE18EA73}" type="presParOf" srcId="{91B24EA4-45C5-42C6-B4EB-D505DBC77E47}" destId="{E8E346B9-DE7B-4A00-8EB8-BF7FCE12C221}" srcOrd="0" destOrd="0" presId="urn:microsoft.com/office/officeart/2009/3/layout/StepUpProcess"/>
    <dgm:cxn modelId="{078FAEF4-4466-4529-8536-99E624D62526}" type="presParOf" srcId="{91B24EA4-45C5-42C6-B4EB-D505DBC77E47}" destId="{42D81FE5-2225-4499-AD84-9A1ACA90F97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DDEAAE-DE55-45A3-A4F7-3874E0140D37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5E11DBD-E9B5-4BCF-A56C-7AAE26CE30DC}">
      <dgm:prSet phldrT="[Text]"/>
      <dgm:spPr/>
      <dgm:t>
        <a:bodyPr/>
        <a:lstStyle/>
        <a:p>
          <a:endParaRPr lang="en-US" dirty="0" smtClean="0"/>
        </a:p>
      </dgm:t>
    </dgm:pt>
    <dgm:pt modelId="{B7B43D5B-12E9-44B1-B818-4B50F6AD3C0A}" type="parTrans" cxnId="{5E0737F0-6DE4-4885-BC59-82E10D617E50}">
      <dgm:prSet/>
      <dgm:spPr/>
      <dgm:t>
        <a:bodyPr/>
        <a:lstStyle/>
        <a:p>
          <a:endParaRPr lang="en-US"/>
        </a:p>
      </dgm:t>
    </dgm:pt>
    <dgm:pt modelId="{329BDEDB-415B-4AB3-B964-E819D0C56DBB}" type="sibTrans" cxnId="{5E0737F0-6DE4-4885-BC59-82E10D617E50}">
      <dgm:prSet/>
      <dgm:spPr/>
      <dgm:t>
        <a:bodyPr/>
        <a:lstStyle/>
        <a:p>
          <a:endParaRPr lang="en-US"/>
        </a:p>
      </dgm:t>
    </dgm:pt>
    <dgm:pt modelId="{778AA374-0E17-4AEA-8EB6-0C342D57D8D8}">
      <dgm:prSet phldrT="[Text]"/>
      <dgm:spPr/>
      <dgm:t>
        <a:bodyPr/>
        <a:lstStyle/>
        <a:p>
          <a:r>
            <a:rPr lang="en-US" dirty="0" smtClean="0"/>
            <a:t>New Line Markings</a:t>
          </a:r>
        </a:p>
      </dgm:t>
    </dgm:pt>
    <dgm:pt modelId="{5E28F01D-9664-415C-A0CD-EBFDAB29426C}" type="parTrans" cxnId="{6F55886F-2AC8-4F4F-B328-821CB3A2117B}">
      <dgm:prSet/>
      <dgm:spPr/>
      <dgm:t>
        <a:bodyPr/>
        <a:lstStyle/>
        <a:p>
          <a:endParaRPr lang="en-US"/>
        </a:p>
      </dgm:t>
    </dgm:pt>
    <dgm:pt modelId="{1A604594-E883-4DA9-8A2A-16DFACE8640A}" type="sibTrans" cxnId="{6F55886F-2AC8-4F4F-B328-821CB3A2117B}">
      <dgm:prSet/>
      <dgm:spPr/>
      <dgm:t>
        <a:bodyPr/>
        <a:lstStyle/>
        <a:p>
          <a:endParaRPr lang="en-US"/>
        </a:p>
      </dgm:t>
    </dgm:pt>
    <dgm:pt modelId="{05F1A7D0-6E45-49DA-80B3-7FF4B8783E58}">
      <dgm:prSet phldrT="[Text]"/>
      <dgm:spPr/>
      <dgm:t>
        <a:bodyPr/>
        <a:lstStyle/>
        <a:p>
          <a:r>
            <a:rPr lang="en-US" dirty="0" smtClean="0"/>
            <a:t>Reading Rockets</a:t>
          </a:r>
        </a:p>
      </dgm:t>
    </dgm:pt>
    <dgm:pt modelId="{3ECE110E-B07E-4F19-B2DF-3E42E99B2E8D}" type="parTrans" cxnId="{33A927E1-3C94-4A92-8DB3-42886008240C}">
      <dgm:prSet/>
      <dgm:spPr/>
      <dgm:t>
        <a:bodyPr/>
        <a:lstStyle/>
        <a:p>
          <a:endParaRPr lang="en-US"/>
        </a:p>
      </dgm:t>
    </dgm:pt>
    <dgm:pt modelId="{47B1D0F3-117D-4CE7-9037-3F5A4995054A}" type="sibTrans" cxnId="{33A927E1-3C94-4A92-8DB3-42886008240C}">
      <dgm:prSet/>
      <dgm:spPr/>
      <dgm:t>
        <a:bodyPr/>
        <a:lstStyle/>
        <a:p>
          <a:endParaRPr lang="en-US"/>
        </a:p>
      </dgm:t>
    </dgm:pt>
    <dgm:pt modelId="{875D1DCA-BCCA-4085-9334-C389AF5CD290}">
      <dgm:prSet phldrT="[Text]"/>
      <dgm:spPr/>
      <dgm:t>
        <a:bodyPr/>
        <a:lstStyle/>
        <a:p>
          <a:r>
            <a:rPr lang="en-US" dirty="0" smtClean="0"/>
            <a:t>Reading Football Club </a:t>
          </a:r>
        </a:p>
      </dgm:t>
    </dgm:pt>
    <dgm:pt modelId="{AE395A4D-F2A7-4170-A3F2-4DE529498F1E}" type="parTrans" cxnId="{237DB4CE-8A6B-4746-839D-C2F907AF9641}">
      <dgm:prSet/>
      <dgm:spPr/>
      <dgm:t>
        <a:bodyPr/>
        <a:lstStyle/>
        <a:p>
          <a:endParaRPr lang="en-GB"/>
        </a:p>
      </dgm:t>
    </dgm:pt>
    <dgm:pt modelId="{F8CF067C-F525-4620-A345-C017DAAAB701}" type="sibTrans" cxnId="{237DB4CE-8A6B-4746-839D-C2F907AF9641}">
      <dgm:prSet/>
      <dgm:spPr/>
      <dgm:t>
        <a:bodyPr/>
        <a:lstStyle/>
        <a:p>
          <a:endParaRPr lang="en-GB"/>
        </a:p>
      </dgm:t>
    </dgm:pt>
    <dgm:pt modelId="{52AF3318-CC13-4886-9B71-5A20F41AEC6D}">
      <dgm:prSet phldrT="[Text]"/>
      <dgm:spPr/>
      <dgm:t>
        <a:bodyPr/>
        <a:lstStyle/>
        <a:p>
          <a:r>
            <a:rPr lang="en-US" b="0" u="none" dirty="0" smtClean="0"/>
            <a:t>Performance Sports – Multi Skills</a:t>
          </a:r>
        </a:p>
        <a:p>
          <a:endParaRPr lang="en-US" dirty="0"/>
        </a:p>
      </dgm:t>
    </dgm:pt>
    <dgm:pt modelId="{0D1BADEF-039F-4F96-8391-BDB225E3FDF5}" type="parTrans" cxnId="{29665015-9CAD-4DA4-B6F7-8A4C4AF769A2}">
      <dgm:prSet/>
      <dgm:spPr/>
      <dgm:t>
        <a:bodyPr/>
        <a:lstStyle/>
        <a:p>
          <a:endParaRPr lang="en-GB"/>
        </a:p>
      </dgm:t>
    </dgm:pt>
    <dgm:pt modelId="{04F22800-6F0A-45C1-AB69-347584286CAB}" type="sibTrans" cxnId="{29665015-9CAD-4DA4-B6F7-8A4C4AF769A2}">
      <dgm:prSet/>
      <dgm:spPr/>
      <dgm:t>
        <a:bodyPr/>
        <a:lstStyle/>
        <a:p>
          <a:endParaRPr lang="en-GB"/>
        </a:p>
      </dgm:t>
    </dgm:pt>
    <dgm:pt modelId="{EB3CB291-E23A-4667-A32E-A640A76557A1}" type="pres">
      <dgm:prSet presAssocID="{41DDEAAE-DE55-45A3-A4F7-3874E0140D3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DF2F85E9-6BAE-40EA-8F18-DAFCA3EFFB69}" type="pres">
      <dgm:prSet presAssocID="{15E11DBD-E9B5-4BCF-A56C-7AAE26CE30DC}" presName="composite" presStyleCnt="0"/>
      <dgm:spPr/>
    </dgm:pt>
    <dgm:pt modelId="{A5E67CF4-39ED-4CC8-A27F-E45EA5D3AC44}" type="pres">
      <dgm:prSet presAssocID="{15E11DBD-E9B5-4BCF-A56C-7AAE26CE30DC}" presName="LShape" presStyleLbl="alignNode1" presStyleIdx="0" presStyleCnt="9" custLinFactNeighborX="-261" custLinFactNeighborY="-13465"/>
      <dgm:spPr/>
    </dgm:pt>
    <dgm:pt modelId="{F0124EB5-2136-46F3-B2F4-41A5196C24A0}" type="pres">
      <dgm:prSet presAssocID="{15E11DBD-E9B5-4BCF-A56C-7AAE26CE30DC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E82CFA-3F05-41CB-A66C-3A904CCE06CE}" type="pres">
      <dgm:prSet presAssocID="{15E11DBD-E9B5-4BCF-A56C-7AAE26CE30DC}" presName="Triangle" presStyleLbl="alignNode1" presStyleIdx="1" presStyleCnt="9"/>
      <dgm:spPr/>
    </dgm:pt>
    <dgm:pt modelId="{F5574CB1-AC1C-4773-A4A7-C4CE14EF6374}" type="pres">
      <dgm:prSet presAssocID="{329BDEDB-415B-4AB3-B964-E819D0C56DBB}" presName="sibTrans" presStyleCnt="0"/>
      <dgm:spPr/>
    </dgm:pt>
    <dgm:pt modelId="{14FCF07D-F999-4928-B62C-1135C3080FD1}" type="pres">
      <dgm:prSet presAssocID="{329BDEDB-415B-4AB3-B964-E819D0C56DBB}" presName="space" presStyleCnt="0"/>
      <dgm:spPr/>
    </dgm:pt>
    <dgm:pt modelId="{2489F161-D1CF-4A3D-8E95-6382395DC25B}" type="pres">
      <dgm:prSet presAssocID="{778AA374-0E17-4AEA-8EB6-0C342D57D8D8}" presName="composite" presStyleCnt="0"/>
      <dgm:spPr/>
    </dgm:pt>
    <dgm:pt modelId="{06EAFCDC-2041-4C37-BE64-7627BAA16382}" type="pres">
      <dgm:prSet presAssocID="{778AA374-0E17-4AEA-8EB6-0C342D57D8D8}" presName="LShape" presStyleLbl="alignNode1" presStyleIdx="2" presStyleCnt="9"/>
      <dgm:spPr/>
    </dgm:pt>
    <dgm:pt modelId="{AFC6068B-131B-444D-AF53-A5A2A6DC9AE7}" type="pres">
      <dgm:prSet presAssocID="{778AA374-0E17-4AEA-8EB6-0C342D57D8D8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2C0D9F-BF11-4D63-A28B-80FA21343A28}" type="pres">
      <dgm:prSet presAssocID="{778AA374-0E17-4AEA-8EB6-0C342D57D8D8}" presName="Triangle" presStyleLbl="alignNode1" presStyleIdx="3" presStyleCnt="9"/>
      <dgm:spPr/>
    </dgm:pt>
    <dgm:pt modelId="{F5EC4F6A-2B4F-420C-9BEA-A14EFB832731}" type="pres">
      <dgm:prSet presAssocID="{1A604594-E883-4DA9-8A2A-16DFACE8640A}" presName="sibTrans" presStyleCnt="0"/>
      <dgm:spPr/>
    </dgm:pt>
    <dgm:pt modelId="{41DC2B0B-BD37-48C1-BB85-7F75AC60BB5F}" type="pres">
      <dgm:prSet presAssocID="{1A604594-E883-4DA9-8A2A-16DFACE8640A}" presName="space" presStyleCnt="0"/>
      <dgm:spPr/>
    </dgm:pt>
    <dgm:pt modelId="{D2C6C114-9E17-4E64-9FCF-9C4365FE25B7}" type="pres">
      <dgm:prSet presAssocID="{05F1A7D0-6E45-49DA-80B3-7FF4B8783E58}" presName="composite" presStyleCnt="0"/>
      <dgm:spPr/>
    </dgm:pt>
    <dgm:pt modelId="{BA06DEFD-3E20-41CA-8CC7-585BE7A02A00}" type="pres">
      <dgm:prSet presAssocID="{05F1A7D0-6E45-49DA-80B3-7FF4B8783E58}" presName="LShape" presStyleLbl="alignNode1" presStyleIdx="4" presStyleCnt="9"/>
      <dgm:spPr/>
    </dgm:pt>
    <dgm:pt modelId="{D81336A4-814F-45EF-B582-2466B0D2E2A7}" type="pres">
      <dgm:prSet presAssocID="{05F1A7D0-6E45-49DA-80B3-7FF4B8783E58}" presName="ParentText" presStyleLbl="revTx" presStyleIdx="2" presStyleCnt="5" custScaleX="95413" custLinFactNeighborX="-1574" custLinFactNeighborY="4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87A6CD-7A12-4786-BA15-B1F4071729CA}" type="pres">
      <dgm:prSet presAssocID="{05F1A7D0-6E45-49DA-80B3-7FF4B8783E58}" presName="Triangle" presStyleLbl="alignNode1" presStyleIdx="5" presStyleCnt="9"/>
      <dgm:spPr/>
    </dgm:pt>
    <dgm:pt modelId="{95EEC7F9-961B-40F4-89A0-B61F249A2DB7}" type="pres">
      <dgm:prSet presAssocID="{47B1D0F3-117D-4CE7-9037-3F5A4995054A}" presName="sibTrans" presStyleCnt="0"/>
      <dgm:spPr/>
    </dgm:pt>
    <dgm:pt modelId="{90259973-4116-46FC-8350-FF46A56335BF}" type="pres">
      <dgm:prSet presAssocID="{47B1D0F3-117D-4CE7-9037-3F5A4995054A}" presName="space" presStyleCnt="0"/>
      <dgm:spPr/>
    </dgm:pt>
    <dgm:pt modelId="{86C77B50-6330-4155-A5CF-EDC908B1EA31}" type="pres">
      <dgm:prSet presAssocID="{875D1DCA-BCCA-4085-9334-C389AF5CD290}" presName="composite" presStyleCnt="0"/>
      <dgm:spPr/>
    </dgm:pt>
    <dgm:pt modelId="{50F3D784-96EE-4D1B-8C98-732562318312}" type="pres">
      <dgm:prSet presAssocID="{875D1DCA-BCCA-4085-9334-C389AF5CD290}" presName="LShape" presStyleLbl="alignNode1" presStyleIdx="6" presStyleCnt="9"/>
      <dgm:spPr/>
    </dgm:pt>
    <dgm:pt modelId="{77550499-2281-4CF5-B1CD-2999592967C0}" type="pres">
      <dgm:prSet presAssocID="{875D1DCA-BCCA-4085-9334-C389AF5CD290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40478F-4B4F-4EEA-B10F-B3B92C14DD63}" type="pres">
      <dgm:prSet presAssocID="{875D1DCA-BCCA-4085-9334-C389AF5CD290}" presName="Triangle" presStyleLbl="alignNode1" presStyleIdx="7" presStyleCnt="9"/>
      <dgm:spPr/>
    </dgm:pt>
    <dgm:pt modelId="{33937EA0-97C6-4506-95B4-8DB3BDE0F892}" type="pres">
      <dgm:prSet presAssocID="{F8CF067C-F525-4620-A345-C017DAAAB701}" presName="sibTrans" presStyleCnt="0"/>
      <dgm:spPr/>
    </dgm:pt>
    <dgm:pt modelId="{AB25B9C8-A6BE-46EE-80D8-3CFCC3470A93}" type="pres">
      <dgm:prSet presAssocID="{F8CF067C-F525-4620-A345-C017DAAAB701}" presName="space" presStyleCnt="0"/>
      <dgm:spPr/>
    </dgm:pt>
    <dgm:pt modelId="{91B24EA4-45C5-42C6-B4EB-D505DBC77E47}" type="pres">
      <dgm:prSet presAssocID="{52AF3318-CC13-4886-9B71-5A20F41AEC6D}" presName="composite" presStyleCnt="0"/>
      <dgm:spPr/>
    </dgm:pt>
    <dgm:pt modelId="{E8E346B9-DE7B-4A00-8EB8-BF7FCE12C221}" type="pres">
      <dgm:prSet presAssocID="{52AF3318-CC13-4886-9B71-5A20F41AEC6D}" presName="LShape" presStyleLbl="alignNode1" presStyleIdx="8" presStyleCnt="9"/>
      <dgm:spPr/>
    </dgm:pt>
    <dgm:pt modelId="{42D81FE5-2225-4499-AD84-9A1ACA90F977}" type="pres">
      <dgm:prSet presAssocID="{52AF3318-CC13-4886-9B71-5A20F41AEC6D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CE8FE11-E501-4C7E-AACF-D5CBBA14BE1E}" type="presOf" srcId="{05F1A7D0-6E45-49DA-80B3-7FF4B8783E58}" destId="{D81336A4-814F-45EF-B582-2466B0D2E2A7}" srcOrd="0" destOrd="0" presId="urn:microsoft.com/office/officeart/2009/3/layout/StepUpProcess"/>
    <dgm:cxn modelId="{38BB7F81-FFA4-4581-B156-445E2A1B58F3}" type="presOf" srcId="{41DDEAAE-DE55-45A3-A4F7-3874E0140D37}" destId="{EB3CB291-E23A-4667-A32E-A640A76557A1}" srcOrd="0" destOrd="0" presId="urn:microsoft.com/office/officeart/2009/3/layout/StepUpProcess"/>
    <dgm:cxn modelId="{5E0737F0-6DE4-4885-BC59-82E10D617E50}" srcId="{41DDEAAE-DE55-45A3-A4F7-3874E0140D37}" destId="{15E11DBD-E9B5-4BCF-A56C-7AAE26CE30DC}" srcOrd="0" destOrd="0" parTransId="{B7B43D5B-12E9-44B1-B818-4B50F6AD3C0A}" sibTransId="{329BDEDB-415B-4AB3-B964-E819D0C56DBB}"/>
    <dgm:cxn modelId="{6F55886F-2AC8-4F4F-B328-821CB3A2117B}" srcId="{41DDEAAE-DE55-45A3-A4F7-3874E0140D37}" destId="{778AA374-0E17-4AEA-8EB6-0C342D57D8D8}" srcOrd="1" destOrd="0" parTransId="{5E28F01D-9664-415C-A0CD-EBFDAB29426C}" sibTransId="{1A604594-E883-4DA9-8A2A-16DFACE8640A}"/>
    <dgm:cxn modelId="{237DB4CE-8A6B-4746-839D-C2F907AF9641}" srcId="{41DDEAAE-DE55-45A3-A4F7-3874E0140D37}" destId="{875D1DCA-BCCA-4085-9334-C389AF5CD290}" srcOrd="3" destOrd="0" parTransId="{AE395A4D-F2A7-4170-A3F2-4DE529498F1E}" sibTransId="{F8CF067C-F525-4620-A345-C017DAAAB701}"/>
    <dgm:cxn modelId="{EED883A6-83FA-47B6-86C6-9E0B6A8073D0}" type="presOf" srcId="{875D1DCA-BCCA-4085-9334-C389AF5CD290}" destId="{77550499-2281-4CF5-B1CD-2999592967C0}" srcOrd="0" destOrd="0" presId="urn:microsoft.com/office/officeart/2009/3/layout/StepUpProcess"/>
    <dgm:cxn modelId="{29665015-9CAD-4DA4-B6F7-8A4C4AF769A2}" srcId="{41DDEAAE-DE55-45A3-A4F7-3874E0140D37}" destId="{52AF3318-CC13-4886-9B71-5A20F41AEC6D}" srcOrd="4" destOrd="0" parTransId="{0D1BADEF-039F-4F96-8391-BDB225E3FDF5}" sibTransId="{04F22800-6F0A-45C1-AB69-347584286CAB}"/>
    <dgm:cxn modelId="{33A927E1-3C94-4A92-8DB3-42886008240C}" srcId="{41DDEAAE-DE55-45A3-A4F7-3874E0140D37}" destId="{05F1A7D0-6E45-49DA-80B3-7FF4B8783E58}" srcOrd="2" destOrd="0" parTransId="{3ECE110E-B07E-4F19-B2DF-3E42E99B2E8D}" sibTransId="{47B1D0F3-117D-4CE7-9037-3F5A4995054A}"/>
    <dgm:cxn modelId="{F417D92C-B615-4B58-A914-EFC8AB9E4DEA}" type="presOf" srcId="{15E11DBD-E9B5-4BCF-A56C-7AAE26CE30DC}" destId="{F0124EB5-2136-46F3-B2F4-41A5196C24A0}" srcOrd="0" destOrd="0" presId="urn:microsoft.com/office/officeart/2009/3/layout/StepUpProcess"/>
    <dgm:cxn modelId="{98701371-6704-4E17-82E7-609F4CF3FA59}" type="presOf" srcId="{778AA374-0E17-4AEA-8EB6-0C342D57D8D8}" destId="{AFC6068B-131B-444D-AF53-A5A2A6DC9AE7}" srcOrd="0" destOrd="0" presId="urn:microsoft.com/office/officeart/2009/3/layout/StepUpProcess"/>
    <dgm:cxn modelId="{F1F2764A-F4E7-4279-9831-FA5B70B3C9DE}" type="presOf" srcId="{52AF3318-CC13-4886-9B71-5A20F41AEC6D}" destId="{42D81FE5-2225-4499-AD84-9A1ACA90F977}" srcOrd="0" destOrd="0" presId="urn:microsoft.com/office/officeart/2009/3/layout/StepUpProcess"/>
    <dgm:cxn modelId="{6539DF5C-55B5-40F1-998A-5B334259C11B}" type="presParOf" srcId="{EB3CB291-E23A-4667-A32E-A640A76557A1}" destId="{DF2F85E9-6BAE-40EA-8F18-DAFCA3EFFB69}" srcOrd="0" destOrd="0" presId="urn:microsoft.com/office/officeart/2009/3/layout/StepUpProcess"/>
    <dgm:cxn modelId="{556D8737-2D25-49F2-81BD-EC86C23C5968}" type="presParOf" srcId="{DF2F85E9-6BAE-40EA-8F18-DAFCA3EFFB69}" destId="{A5E67CF4-39ED-4CC8-A27F-E45EA5D3AC44}" srcOrd="0" destOrd="0" presId="urn:microsoft.com/office/officeart/2009/3/layout/StepUpProcess"/>
    <dgm:cxn modelId="{E35FEE41-9225-46AC-847A-3677BF55EFB4}" type="presParOf" srcId="{DF2F85E9-6BAE-40EA-8F18-DAFCA3EFFB69}" destId="{F0124EB5-2136-46F3-B2F4-41A5196C24A0}" srcOrd="1" destOrd="0" presId="urn:microsoft.com/office/officeart/2009/3/layout/StepUpProcess"/>
    <dgm:cxn modelId="{11CE6C29-34C0-4618-935B-195123466EB0}" type="presParOf" srcId="{DF2F85E9-6BAE-40EA-8F18-DAFCA3EFFB69}" destId="{D5E82CFA-3F05-41CB-A66C-3A904CCE06CE}" srcOrd="2" destOrd="0" presId="urn:microsoft.com/office/officeart/2009/3/layout/StepUpProcess"/>
    <dgm:cxn modelId="{CFBF9AB7-3544-4DEC-A745-5F7937AD1F75}" type="presParOf" srcId="{EB3CB291-E23A-4667-A32E-A640A76557A1}" destId="{F5574CB1-AC1C-4773-A4A7-C4CE14EF6374}" srcOrd="1" destOrd="0" presId="urn:microsoft.com/office/officeart/2009/3/layout/StepUpProcess"/>
    <dgm:cxn modelId="{A1955E54-FD5E-486A-BFEF-ECBDE48F463C}" type="presParOf" srcId="{F5574CB1-AC1C-4773-A4A7-C4CE14EF6374}" destId="{14FCF07D-F999-4928-B62C-1135C3080FD1}" srcOrd="0" destOrd="0" presId="urn:microsoft.com/office/officeart/2009/3/layout/StepUpProcess"/>
    <dgm:cxn modelId="{55691248-64F2-409A-B58A-1044CC39A745}" type="presParOf" srcId="{EB3CB291-E23A-4667-A32E-A640A76557A1}" destId="{2489F161-D1CF-4A3D-8E95-6382395DC25B}" srcOrd="2" destOrd="0" presId="urn:microsoft.com/office/officeart/2009/3/layout/StepUpProcess"/>
    <dgm:cxn modelId="{BCFBB0E8-5FE2-4EC0-8E2A-3E05FFD59D5D}" type="presParOf" srcId="{2489F161-D1CF-4A3D-8E95-6382395DC25B}" destId="{06EAFCDC-2041-4C37-BE64-7627BAA16382}" srcOrd="0" destOrd="0" presId="urn:microsoft.com/office/officeart/2009/3/layout/StepUpProcess"/>
    <dgm:cxn modelId="{87001F70-D4AA-4BCC-9516-B6C69607CA4D}" type="presParOf" srcId="{2489F161-D1CF-4A3D-8E95-6382395DC25B}" destId="{AFC6068B-131B-444D-AF53-A5A2A6DC9AE7}" srcOrd="1" destOrd="0" presId="urn:microsoft.com/office/officeart/2009/3/layout/StepUpProcess"/>
    <dgm:cxn modelId="{DF9E7B50-E06E-4C11-9BC9-EE6461E2135B}" type="presParOf" srcId="{2489F161-D1CF-4A3D-8E95-6382395DC25B}" destId="{F62C0D9F-BF11-4D63-A28B-80FA21343A28}" srcOrd="2" destOrd="0" presId="urn:microsoft.com/office/officeart/2009/3/layout/StepUpProcess"/>
    <dgm:cxn modelId="{CD55DFEE-8E95-425C-ADF5-8B1270766AFF}" type="presParOf" srcId="{EB3CB291-E23A-4667-A32E-A640A76557A1}" destId="{F5EC4F6A-2B4F-420C-9BEA-A14EFB832731}" srcOrd="3" destOrd="0" presId="urn:microsoft.com/office/officeart/2009/3/layout/StepUpProcess"/>
    <dgm:cxn modelId="{7A99F45D-DD6A-4F24-B4E7-17A755F524F6}" type="presParOf" srcId="{F5EC4F6A-2B4F-420C-9BEA-A14EFB832731}" destId="{41DC2B0B-BD37-48C1-BB85-7F75AC60BB5F}" srcOrd="0" destOrd="0" presId="urn:microsoft.com/office/officeart/2009/3/layout/StepUpProcess"/>
    <dgm:cxn modelId="{436424D0-F771-441D-B88D-14748CA3B854}" type="presParOf" srcId="{EB3CB291-E23A-4667-A32E-A640A76557A1}" destId="{D2C6C114-9E17-4E64-9FCF-9C4365FE25B7}" srcOrd="4" destOrd="0" presId="urn:microsoft.com/office/officeart/2009/3/layout/StepUpProcess"/>
    <dgm:cxn modelId="{6C3ACB84-ABED-4CE2-865C-D9E20604AF48}" type="presParOf" srcId="{D2C6C114-9E17-4E64-9FCF-9C4365FE25B7}" destId="{BA06DEFD-3E20-41CA-8CC7-585BE7A02A00}" srcOrd="0" destOrd="0" presId="urn:microsoft.com/office/officeart/2009/3/layout/StepUpProcess"/>
    <dgm:cxn modelId="{151498A1-FDFF-47C7-9B13-AEE24CC1818F}" type="presParOf" srcId="{D2C6C114-9E17-4E64-9FCF-9C4365FE25B7}" destId="{D81336A4-814F-45EF-B582-2466B0D2E2A7}" srcOrd="1" destOrd="0" presId="urn:microsoft.com/office/officeart/2009/3/layout/StepUpProcess"/>
    <dgm:cxn modelId="{333D9882-233F-4870-BE2C-4E1B1E3C2812}" type="presParOf" srcId="{D2C6C114-9E17-4E64-9FCF-9C4365FE25B7}" destId="{1487A6CD-7A12-4786-BA15-B1F4071729CA}" srcOrd="2" destOrd="0" presId="urn:microsoft.com/office/officeart/2009/3/layout/StepUpProcess"/>
    <dgm:cxn modelId="{8706C0D3-CDEA-45A3-84AA-B90A9D1B39FA}" type="presParOf" srcId="{EB3CB291-E23A-4667-A32E-A640A76557A1}" destId="{95EEC7F9-961B-40F4-89A0-B61F249A2DB7}" srcOrd="5" destOrd="0" presId="urn:microsoft.com/office/officeart/2009/3/layout/StepUpProcess"/>
    <dgm:cxn modelId="{1209C5DD-CBF1-4564-9670-F1741AB0118A}" type="presParOf" srcId="{95EEC7F9-961B-40F4-89A0-B61F249A2DB7}" destId="{90259973-4116-46FC-8350-FF46A56335BF}" srcOrd="0" destOrd="0" presId="urn:microsoft.com/office/officeart/2009/3/layout/StepUpProcess"/>
    <dgm:cxn modelId="{E233AC36-002E-47C0-871F-799867344F56}" type="presParOf" srcId="{EB3CB291-E23A-4667-A32E-A640A76557A1}" destId="{86C77B50-6330-4155-A5CF-EDC908B1EA31}" srcOrd="6" destOrd="0" presId="urn:microsoft.com/office/officeart/2009/3/layout/StepUpProcess"/>
    <dgm:cxn modelId="{9165413E-345F-43D5-834B-33AA1366B6D9}" type="presParOf" srcId="{86C77B50-6330-4155-A5CF-EDC908B1EA31}" destId="{50F3D784-96EE-4D1B-8C98-732562318312}" srcOrd="0" destOrd="0" presId="urn:microsoft.com/office/officeart/2009/3/layout/StepUpProcess"/>
    <dgm:cxn modelId="{9D364EF8-AC7E-4ED7-8A3F-2AE0DD0C4AC7}" type="presParOf" srcId="{86C77B50-6330-4155-A5CF-EDC908B1EA31}" destId="{77550499-2281-4CF5-B1CD-2999592967C0}" srcOrd="1" destOrd="0" presId="urn:microsoft.com/office/officeart/2009/3/layout/StepUpProcess"/>
    <dgm:cxn modelId="{4CC86A0F-50DA-4479-A8E7-6B73D9F5C9DF}" type="presParOf" srcId="{86C77B50-6330-4155-A5CF-EDC908B1EA31}" destId="{D040478F-4B4F-4EEA-B10F-B3B92C14DD63}" srcOrd="2" destOrd="0" presId="urn:microsoft.com/office/officeart/2009/3/layout/StepUpProcess"/>
    <dgm:cxn modelId="{4C7B9587-FDF0-4310-A14A-F4E7D525469F}" type="presParOf" srcId="{EB3CB291-E23A-4667-A32E-A640A76557A1}" destId="{33937EA0-97C6-4506-95B4-8DB3BDE0F892}" srcOrd="7" destOrd="0" presId="urn:microsoft.com/office/officeart/2009/3/layout/StepUpProcess"/>
    <dgm:cxn modelId="{AD6EC99C-E555-4540-B691-936CC1926D9C}" type="presParOf" srcId="{33937EA0-97C6-4506-95B4-8DB3BDE0F892}" destId="{AB25B9C8-A6BE-46EE-80D8-3CFCC3470A93}" srcOrd="0" destOrd="0" presId="urn:microsoft.com/office/officeart/2009/3/layout/StepUpProcess"/>
    <dgm:cxn modelId="{AE790BC3-083F-44AD-BBCB-AE13B127BB24}" type="presParOf" srcId="{EB3CB291-E23A-4667-A32E-A640A76557A1}" destId="{91B24EA4-45C5-42C6-B4EB-D505DBC77E47}" srcOrd="8" destOrd="0" presId="urn:microsoft.com/office/officeart/2009/3/layout/StepUpProcess"/>
    <dgm:cxn modelId="{FF797A20-4942-4E66-BCB9-45FF60B9C511}" type="presParOf" srcId="{91B24EA4-45C5-42C6-B4EB-D505DBC77E47}" destId="{E8E346B9-DE7B-4A00-8EB8-BF7FCE12C221}" srcOrd="0" destOrd="0" presId="urn:microsoft.com/office/officeart/2009/3/layout/StepUpProcess"/>
    <dgm:cxn modelId="{7EDD475D-E473-4533-A519-3E8070D70A5F}" type="presParOf" srcId="{91B24EA4-45C5-42C6-B4EB-D505DBC77E47}" destId="{42D81FE5-2225-4499-AD84-9A1ACA90F97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67CF4-39ED-4CC8-A27F-E45EA5D3AC44}">
      <dsp:nvSpPr>
        <dsp:cNvPr id="0" name=""/>
        <dsp:cNvSpPr/>
      </dsp:nvSpPr>
      <dsp:spPr>
        <a:xfrm rot="5400000">
          <a:off x="345295" y="1888281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24EB5-2136-46F3-B2F4-41A5196C24A0}">
      <dsp:nvSpPr>
        <dsp:cNvPr id="0" name=""/>
        <dsp:cNvSpPr/>
      </dsp:nvSpPr>
      <dsp:spPr>
        <a:xfrm>
          <a:off x="171931" y="2404631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Basketball League Starts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Football League Starts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October ‘18</a:t>
          </a:r>
          <a:endParaRPr lang="en-US" sz="1400" kern="1200" dirty="0"/>
        </a:p>
      </dsp:txBody>
      <dsp:txXfrm>
        <a:off x="171931" y="2404631"/>
        <a:ext cx="1560201" cy="1367608"/>
      </dsp:txXfrm>
    </dsp:sp>
    <dsp:sp modelId="{D5E82CFA-3F05-41CB-A66C-3A904CCE06CE}">
      <dsp:nvSpPr>
        <dsp:cNvPr id="0" name=""/>
        <dsp:cNvSpPr/>
      </dsp:nvSpPr>
      <dsp:spPr>
        <a:xfrm>
          <a:off x="1437755" y="1761051"/>
          <a:ext cx="294377" cy="294377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AFCDC-2041-4C37-BE64-7627BAA16382}">
      <dsp:nvSpPr>
        <dsp:cNvPr id="0" name=""/>
        <dsp:cNvSpPr/>
      </dsp:nvSpPr>
      <dsp:spPr>
        <a:xfrm rot="5400000">
          <a:off x="2255287" y="1415651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6068B-131B-444D-AF53-A5A2A6DC9AE7}">
      <dsp:nvSpPr>
        <dsp:cNvPr id="0" name=""/>
        <dsp:cNvSpPr/>
      </dsp:nvSpPr>
      <dsp:spPr>
        <a:xfrm>
          <a:off x="2081923" y="1932002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Crossfields</a:t>
          </a:r>
          <a:r>
            <a:rPr lang="en-US" sz="1400" kern="1200" dirty="0" smtClean="0"/>
            <a:t> football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October ‘18</a:t>
          </a:r>
          <a:endParaRPr lang="en-US" sz="1400" kern="1200" dirty="0"/>
        </a:p>
      </dsp:txBody>
      <dsp:txXfrm>
        <a:off x="2081923" y="1932002"/>
        <a:ext cx="1560201" cy="1367608"/>
      </dsp:txXfrm>
    </dsp:sp>
    <dsp:sp modelId="{F62C0D9F-BF11-4D63-A28B-80FA21343A28}">
      <dsp:nvSpPr>
        <dsp:cNvPr id="0" name=""/>
        <dsp:cNvSpPr/>
      </dsp:nvSpPr>
      <dsp:spPr>
        <a:xfrm>
          <a:off x="3347747" y="1288421"/>
          <a:ext cx="294377" cy="294377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6DEFD-3E20-41CA-8CC7-585BE7A02A00}">
      <dsp:nvSpPr>
        <dsp:cNvPr id="0" name=""/>
        <dsp:cNvSpPr/>
      </dsp:nvSpPr>
      <dsp:spPr>
        <a:xfrm rot="5400000">
          <a:off x="4165279" y="943022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1336A4-814F-45EF-B582-2466B0D2E2A7}">
      <dsp:nvSpPr>
        <dsp:cNvPr id="0" name=""/>
        <dsp:cNvSpPr/>
      </dsp:nvSpPr>
      <dsp:spPr>
        <a:xfrm>
          <a:off x="4003140" y="1465021"/>
          <a:ext cx="1488635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Y5&amp;6 Mixed Hockey @ </a:t>
          </a:r>
          <a:r>
            <a:rPr lang="en-US" sz="1400" kern="1200" dirty="0" err="1" smtClean="0"/>
            <a:t>Highdown</a:t>
          </a:r>
          <a:endParaRPr lang="en-US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October ‘18</a:t>
          </a:r>
          <a:endParaRPr lang="en-US" sz="1400" kern="1200" dirty="0"/>
        </a:p>
      </dsp:txBody>
      <dsp:txXfrm>
        <a:off x="4003140" y="1465021"/>
        <a:ext cx="1488635" cy="1367608"/>
      </dsp:txXfrm>
    </dsp:sp>
    <dsp:sp modelId="{1487A6CD-7A12-4786-BA15-B1F4071729CA}">
      <dsp:nvSpPr>
        <dsp:cNvPr id="0" name=""/>
        <dsp:cNvSpPr/>
      </dsp:nvSpPr>
      <dsp:spPr>
        <a:xfrm>
          <a:off x="5257739" y="815792"/>
          <a:ext cx="294377" cy="294377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F3D784-96EE-4D1B-8C98-732562318312}">
      <dsp:nvSpPr>
        <dsp:cNvPr id="0" name=""/>
        <dsp:cNvSpPr/>
      </dsp:nvSpPr>
      <dsp:spPr>
        <a:xfrm rot="5400000">
          <a:off x="6075271" y="470392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550499-2281-4CF5-B1CD-2999592967C0}">
      <dsp:nvSpPr>
        <dsp:cNvPr id="0" name=""/>
        <dsp:cNvSpPr/>
      </dsp:nvSpPr>
      <dsp:spPr>
        <a:xfrm>
          <a:off x="5901906" y="986743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Y3&amp;4 Mixed Football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September ‘18</a:t>
          </a:r>
          <a:endParaRPr lang="en-US" sz="1400" kern="1200" dirty="0"/>
        </a:p>
      </dsp:txBody>
      <dsp:txXfrm>
        <a:off x="5901906" y="986743"/>
        <a:ext cx="1560201" cy="1367608"/>
      </dsp:txXfrm>
    </dsp:sp>
    <dsp:sp modelId="{D040478F-4B4F-4EEA-B10F-B3B92C14DD63}">
      <dsp:nvSpPr>
        <dsp:cNvPr id="0" name=""/>
        <dsp:cNvSpPr/>
      </dsp:nvSpPr>
      <dsp:spPr>
        <a:xfrm>
          <a:off x="7167730" y="343163"/>
          <a:ext cx="294377" cy="294377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E346B9-DE7B-4A00-8EB8-BF7FCE12C221}">
      <dsp:nvSpPr>
        <dsp:cNvPr id="0" name=""/>
        <dsp:cNvSpPr/>
      </dsp:nvSpPr>
      <dsp:spPr>
        <a:xfrm rot="5400000">
          <a:off x="7985263" y="-2236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D81FE5-2225-4499-AD84-9A1ACA90F977}">
      <dsp:nvSpPr>
        <dsp:cNvPr id="0" name=""/>
        <dsp:cNvSpPr/>
      </dsp:nvSpPr>
      <dsp:spPr>
        <a:xfrm>
          <a:off x="7811898" y="514114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u="none" kern="1200" dirty="0" smtClean="0"/>
            <a:t>JMA Junior Cross Country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u="none" kern="1200" dirty="0" smtClean="0"/>
            <a:t>September ‘18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7811898" y="514114"/>
        <a:ext cx="1560201" cy="13676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9/17/2018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9/17/2018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9/17/2018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9/17/2018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9/17/2018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9/17/2018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9/17/2018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9/17/2018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9/17/2018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9/17/2018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9/17/2018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9/17/2018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9/17/2018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D3B9702-7FBF-4720-8670-571C5E7EEDDE}" type="datetime1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AB3C19"/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Sports Assembly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313756"/>
            <a:ext cx="7385104" cy="144743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Thursday 6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September 2018</a:t>
            </a:r>
          </a:p>
          <a:p>
            <a:r>
              <a:rPr lang="en-US" sz="4000" dirty="0" err="1" smtClean="0"/>
              <a:t>Mr</a:t>
            </a:r>
            <a:r>
              <a:rPr lang="en-US" sz="4000" dirty="0" smtClean="0"/>
              <a:t> Gardner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3" y="70945"/>
            <a:ext cx="9372600" cy="1200416"/>
          </a:xfrm>
        </p:spPr>
        <p:txBody>
          <a:bodyPr/>
          <a:lstStyle/>
          <a:p>
            <a:r>
              <a:rPr lang="en-US" dirty="0" smtClean="0"/>
              <a:t>SPORTS SUPER STARS!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8213" y="1271361"/>
            <a:ext cx="93726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The sport superstar awards have been created to celebrate those children in the school that have worked incredibly hard to develop these following skills: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Good communication with their team mates and teachers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Shown good ball control, racket skills and spatial awareness when playing competitive games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A willingness to learn and learn from mistakes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Shown fair play in games and supported their peers in succeeding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Taking and giving positive constructive feedback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Competing in competitions and representing the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3" y="1686909"/>
            <a:ext cx="2743201" cy="1083945"/>
          </a:xfrm>
        </p:spPr>
        <p:txBody>
          <a:bodyPr/>
          <a:lstStyle/>
          <a:p>
            <a:r>
              <a:rPr lang="en-US" dirty="0" smtClean="0"/>
              <a:t>Sport Super Star Display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3" b="4023"/>
          <a:stretch>
            <a:fillRect/>
          </a:stretch>
        </p:blipFill>
        <p:spPr>
          <a:xfrm rot="10800000">
            <a:off x="1408112" y="647700"/>
            <a:ext cx="6629400" cy="4572000"/>
          </a:xfrm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8355724" y="2979683"/>
            <a:ext cx="3610304" cy="2735317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Sport superstars will be displayed for everyone to see for a whole term.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Next term, there will be more sport superstars added.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Will it be you?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What are you going to do differently in your P.E. Lessons to win the award?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09149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are we looking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45720" indent="0" algn="ctr">
              <a:buNone/>
            </a:pPr>
            <a:r>
              <a:rPr lang="en-US" sz="2400" b="1" u="sng" dirty="0" smtClean="0"/>
              <a:t>In the Playground</a:t>
            </a:r>
          </a:p>
          <a:p>
            <a:r>
              <a:rPr lang="en-US" sz="2400" dirty="0" smtClean="0"/>
              <a:t>Children playing kindly and being supportive of others.</a:t>
            </a:r>
          </a:p>
          <a:p>
            <a:r>
              <a:rPr lang="en-US" sz="2400" dirty="0" smtClean="0"/>
              <a:t>Showing good sportsmanship when playing games</a:t>
            </a:r>
          </a:p>
          <a:p>
            <a:r>
              <a:rPr lang="en-US" sz="2400" dirty="0" smtClean="0"/>
              <a:t>Sharing play equipment outside</a:t>
            </a:r>
          </a:p>
          <a:p>
            <a:r>
              <a:rPr lang="en-US" sz="2400" dirty="0" smtClean="0"/>
              <a:t>Respecting all adults at lunchtime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45720" indent="0" algn="ctr">
              <a:buNone/>
            </a:pPr>
            <a:r>
              <a:rPr lang="en-US" sz="2400" b="1" u="sng" dirty="0" smtClean="0"/>
              <a:t>In our P.E. Lessons</a:t>
            </a:r>
            <a:endParaRPr lang="en-US" sz="2400" b="1" u="sng" dirty="0"/>
          </a:p>
          <a:p>
            <a:r>
              <a:rPr lang="en-US" sz="2400" dirty="0" smtClean="0"/>
              <a:t>Using the skills that you have learnt in competitive games</a:t>
            </a:r>
          </a:p>
          <a:p>
            <a:r>
              <a:rPr lang="en-US" sz="2400" dirty="0" smtClean="0"/>
              <a:t>Communicating well with your team mates and your teacher</a:t>
            </a:r>
          </a:p>
          <a:p>
            <a:r>
              <a:rPr lang="en-US" sz="2400" dirty="0" smtClean="0"/>
              <a:t>Using the P.E. Equipment well</a:t>
            </a:r>
          </a:p>
          <a:p>
            <a:r>
              <a:rPr lang="en-US" sz="2400" dirty="0" smtClean="0"/>
              <a:t>Using skills that you have learnt in extra-curricular activities to enhance your game play.</a:t>
            </a:r>
          </a:p>
        </p:txBody>
      </p:sp>
    </p:spTree>
    <p:extLst>
      <p:ext uri="{BB962C8B-B14F-4D97-AF65-F5344CB8AC3E}">
        <p14:creationId xmlns:p14="http://schemas.microsoft.com/office/powerpoint/2010/main" val="170201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Sports Events at E.P. Collier</a:t>
            </a:r>
            <a:endParaRPr lang="en-US" dirty="0"/>
          </a:p>
        </p:txBody>
      </p:sp>
      <p:graphicFrame>
        <p:nvGraphicFramePr>
          <p:cNvPr id="15" name="Content Placeholder 14" descr="Step Up Process diagram showing 5 steps ascending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1969373"/>
              </p:ext>
            </p:extLst>
          </p:nvPr>
        </p:nvGraphicFramePr>
        <p:xfrm>
          <a:off x="2208213" y="1600200"/>
          <a:ext cx="9372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2506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Lunchtimes at E.P. Collier</a:t>
            </a:r>
            <a:endParaRPr lang="en-US" dirty="0"/>
          </a:p>
        </p:txBody>
      </p:sp>
      <p:graphicFrame>
        <p:nvGraphicFramePr>
          <p:cNvPr id="15" name="Content Placeholder 14" descr="Step Up Process diagram showing 5 steps ascending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817700"/>
              </p:ext>
            </p:extLst>
          </p:nvPr>
        </p:nvGraphicFramePr>
        <p:xfrm>
          <a:off x="1306691" y="1505216"/>
          <a:ext cx="9983787" cy="4401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4805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248" y="738351"/>
            <a:ext cx="11666483" cy="4716517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7200" dirty="0" smtClean="0"/>
              <a:t>I can’t wait to see who will be the next E.P. Collier Sport Superstars &amp; Sports ambassadors!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47088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hildren Playing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61883.potx" id="{18737D51-7733-4200-B5C9-BF22CA2CE631}" vid="{40CEFE45-12FF-4454-86EB-59F04C858872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181</TotalTime>
  <Words>300</Words>
  <Application>Microsoft Office PowerPoint</Application>
  <PresentationFormat>Widescreen</PresentationFormat>
  <Paragraphs>47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Euphemia</vt:lpstr>
      <vt:lpstr>Wingdings</vt:lpstr>
      <vt:lpstr>Children Playing 16x9</vt:lpstr>
      <vt:lpstr>Sports Assembly</vt:lpstr>
      <vt:lpstr>SPORTS SUPER STARS!</vt:lpstr>
      <vt:lpstr>Sport Super Star Display</vt:lpstr>
      <vt:lpstr>What are we looking for?</vt:lpstr>
      <vt:lpstr>Sports Events at E.P. Collier</vt:lpstr>
      <vt:lpstr>Lunchtimes at E.P. Collier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 Superstar Assembly</dc:title>
  <dc:creator>S Gardner</dc:creator>
  <cp:lastModifiedBy>S Gardner</cp:lastModifiedBy>
  <cp:revision>12</cp:revision>
  <dcterms:created xsi:type="dcterms:W3CDTF">2017-10-17T12:50:20Z</dcterms:created>
  <dcterms:modified xsi:type="dcterms:W3CDTF">2018-09-17T16:13:45Z</dcterms:modified>
</cp:coreProperties>
</file>