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</p:sldMasterIdLst>
  <p:notesMasterIdLst>
    <p:notesMasterId r:id="rId28"/>
  </p:notesMasterIdLst>
  <p:sldIdLst>
    <p:sldId id="256" r:id="rId6"/>
    <p:sldId id="282" r:id="rId7"/>
    <p:sldId id="278" r:id="rId8"/>
    <p:sldId id="257" r:id="rId9"/>
    <p:sldId id="262" r:id="rId10"/>
    <p:sldId id="258" r:id="rId11"/>
    <p:sldId id="259" r:id="rId12"/>
    <p:sldId id="260" r:id="rId13"/>
    <p:sldId id="261" r:id="rId14"/>
    <p:sldId id="263" r:id="rId15"/>
    <p:sldId id="283" r:id="rId16"/>
    <p:sldId id="267" r:id="rId17"/>
    <p:sldId id="265" r:id="rId18"/>
    <p:sldId id="264" r:id="rId19"/>
    <p:sldId id="275" r:id="rId20"/>
    <p:sldId id="276" r:id="rId21"/>
    <p:sldId id="270" r:id="rId22"/>
    <p:sldId id="277" r:id="rId23"/>
    <p:sldId id="273" r:id="rId24"/>
    <p:sldId id="279" r:id="rId25"/>
    <p:sldId id="274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Ahmed" userId="74989942-bf79-41c9-85a6-16c019d5edd3" providerId="ADAL" clId="{DC2361D5-991F-44D0-9585-07E2F955E658}"/>
  </pc:docChgLst>
  <pc:docChgLst>
    <pc:chgData name="Ms Ahmed" userId="74989942-bf79-41c9-85a6-16c019d5edd3" providerId="ADAL" clId="{E22C36A1-5667-4D2B-AE85-435508215478}"/>
  </pc:docChgLst>
  <pc:docChgLst>
    <pc:chgData name="Ms Ahmed" userId="74989942-bf79-41c9-85a6-16c019d5edd3" providerId="ADAL" clId="{022137EA-A62F-4A32-8B03-A6F5AE960D7E}"/>
  </pc:docChgLst>
  <pc:docChgLst>
    <pc:chgData name="Ms Ahmed" userId="74989942-bf79-41c9-85a6-16c019d5edd3" providerId="ADAL" clId="{D9251604-E480-4DBD-AFD0-0CBB10AFB14B}"/>
    <pc:docChg chg="undo custSel addSld delSld modSld">
      <pc:chgData name="Ms Ahmed" userId="74989942-bf79-41c9-85a6-16c019d5edd3" providerId="ADAL" clId="{D9251604-E480-4DBD-AFD0-0CBB10AFB14B}" dt="2024-09-03T17:45:56.883" v="76" actId="13926"/>
      <pc:docMkLst>
        <pc:docMk/>
      </pc:docMkLst>
      <pc:sldChg chg="modSp">
        <pc:chgData name="Ms Ahmed" userId="74989942-bf79-41c9-85a6-16c019d5edd3" providerId="ADAL" clId="{D9251604-E480-4DBD-AFD0-0CBB10AFB14B}" dt="2024-09-03T17:41:06.426" v="54" actId="20577"/>
        <pc:sldMkLst>
          <pc:docMk/>
          <pc:sldMk cId="220728142" sldId="257"/>
        </pc:sldMkLst>
        <pc:spChg chg="mod">
          <ac:chgData name="Ms Ahmed" userId="74989942-bf79-41c9-85a6-16c019d5edd3" providerId="ADAL" clId="{D9251604-E480-4DBD-AFD0-0CBB10AFB14B}" dt="2024-09-03T17:41:06.426" v="54" actId="20577"/>
          <ac:spMkLst>
            <pc:docMk/>
            <pc:sldMk cId="220728142" sldId="257"/>
            <ac:spMk id="6" creationId="{A8649443-E5E3-3E1C-7543-EEDC5FD631CD}"/>
          </ac:spMkLst>
        </pc:spChg>
      </pc:sldChg>
      <pc:sldChg chg="modSp">
        <pc:chgData name="Ms Ahmed" userId="74989942-bf79-41c9-85a6-16c019d5edd3" providerId="ADAL" clId="{D9251604-E480-4DBD-AFD0-0CBB10AFB14B}" dt="2024-09-03T17:45:56.883" v="76" actId="13926"/>
        <pc:sldMkLst>
          <pc:docMk/>
          <pc:sldMk cId="2487725194" sldId="270"/>
        </pc:sldMkLst>
        <pc:spChg chg="mod">
          <ac:chgData name="Ms Ahmed" userId="74989942-bf79-41c9-85a6-16c019d5edd3" providerId="ADAL" clId="{D9251604-E480-4DBD-AFD0-0CBB10AFB14B}" dt="2024-09-03T17:42:32.258" v="55" actId="13926"/>
          <ac:spMkLst>
            <pc:docMk/>
            <pc:sldMk cId="2487725194" sldId="270"/>
            <ac:spMk id="8" creationId="{2D949FC1-B571-88A7-3A84-7CCAD5844CD8}"/>
          </ac:spMkLst>
        </pc:spChg>
        <pc:graphicFrameChg chg="modGraphic">
          <ac:chgData name="Ms Ahmed" userId="74989942-bf79-41c9-85a6-16c019d5edd3" providerId="ADAL" clId="{D9251604-E480-4DBD-AFD0-0CBB10AFB14B}" dt="2024-09-03T17:45:56.883" v="76" actId="13926"/>
          <ac:graphicFrameMkLst>
            <pc:docMk/>
            <pc:sldMk cId="2487725194" sldId="270"/>
            <ac:graphicFrameMk id="5" creationId="{CC577E69-2046-74C7-121D-932FCED7809D}"/>
          </ac:graphicFrameMkLst>
        </pc:graphicFrameChg>
      </pc:sldChg>
      <pc:sldChg chg="del">
        <pc:chgData name="Ms Ahmed" userId="74989942-bf79-41c9-85a6-16c019d5edd3" providerId="ADAL" clId="{D9251604-E480-4DBD-AFD0-0CBB10AFB14B}" dt="2024-09-03T17:43:59.814" v="63" actId="2696"/>
        <pc:sldMkLst>
          <pc:docMk/>
          <pc:sldMk cId="2549135964" sldId="272"/>
        </pc:sldMkLst>
      </pc:sldChg>
      <pc:sldChg chg="modSp">
        <pc:chgData name="Ms Ahmed" userId="74989942-bf79-41c9-85a6-16c019d5edd3" providerId="ADAL" clId="{D9251604-E480-4DBD-AFD0-0CBB10AFB14B}" dt="2024-09-03T17:43:32.941" v="62" actId="20577"/>
        <pc:sldMkLst>
          <pc:docMk/>
          <pc:sldMk cId="3765966736" sldId="277"/>
        </pc:sldMkLst>
        <pc:spChg chg="mod">
          <ac:chgData name="Ms Ahmed" userId="74989942-bf79-41c9-85a6-16c019d5edd3" providerId="ADAL" clId="{D9251604-E480-4DBD-AFD0-0CBB10AFB14B}" dt="2024-09-03T17:43:32.941" v="62" actId="20577"/>
          <ac:spMkLst>
            <pc:docMk/>
            <pc:sldMk cId="3765966736" sldId="277"/>
            <ac:spMk id="3" creationId="{1290DFA2-0EDB-EC02-4DF7-966445172DCB}"/>
          </ac:spMkLst>
        </pc:spChg>
      </pc:sldChg>
      <pc:sldChg chg="add del">
        <pc:chgData name="Ms Ahmed" userId="74989942-bf79-41c9-85a6-16c019d5edd3" providerId="ADAL" clId="{D9251604-E480-4DBD-AFD0-0CBB10AFB14B}" dt="2024-09-03T17:44:40.613" v="66" actId="2696"/>
        <pc:sldMkLst>
          <pc:docMk/>
          <pc:sldMk cId="3440161866" sldId="280"/>
        </pc:sldMkLst>
      </pc:sldChg>
      <pc:sldChg chg="modSp">
        <pc:chgData name="Ms Ahmed" userId="74989942-bf79-41c9-85a6-16c019d5edd3" providerId="ADAL" clId="{D9251604-E480-4DBD-AFD0-0CBB10AFB14B}" dt="2024-09-03T17:40:41.999" v="49" actId="20577"/>
        <pc:sldMkLst>
          <pc:docMk/>
          <pc:sldMk cId="3674782184" sldId="282"/>
        </pc:sldMkLst>
        <pc:spChg chg="mod">
          <ac:chgData name="Ms Ahmed" userId="74989942-bf79-41c9-85a6-16c019d5edd3" providerId="ADAL" clId="{D9251604-E480-4DBD-AFD0-0CBB10AFB14B}" dt="2024-09-03T17:40:41.999" v="49" actId="20577"/>
          <ac:spMkLst>
            <pc:docMk/>
            <pc:sldMk cId="3674782184" sldId="282"/>
            <ac:spMk id="3" creationId="{11DE75D0-08E8-4403-AACF-7682A4B47C94}"/>
          </ac:spMkLst>
        </pc:spChg>
      </pc:sldChg>
    </pc:docChg>
  </pc:docChgLst>
  <pc:docChgLst>
    <pc:chgData clId="Web-{E4144036-3BEF-1B94-783A-5442B25568E4}"/>
  </pc:docChgLst>
  <pc:docChgLst>
    <pc:chgData name="Ms Ahmed" userId="74989942-bf79-41c9-85a6-16c019d5edd3" providerId="ADAL" clId="{E642CF9B-5492-412E-8EBC-96C1ECA17CBD}"/>
    <pc:docChg chg="modSld">
      <pc:chgData name="Ms Ahmed" userId="74989942-bf79-41c9-85a6-16c019d5edd3" providerId="ADAL" clId="{E642CF9B-5492-412E-8EBC-96C1ECA17CBD}" dt="2024-09-04T09:54:34.803" v="20" actId="1076"/>
      <pc:docMkLst>
        <pc:docMk/>
      </pc:docMkLst>
      <pc:sldChg chg="modSp">
        <pc:chgData name="Ms Ahmed" userId="74989942-bf79-41c9-85a6-16c019d5edd3" providerId="ADAL" clId="{E642CF9B-5492-412E-8EBC-96C1ECA17CBD}" dt="2024-09-04T09:54:34.803" v="20" actId="1076"/>
        <pc:sldMkLst>
          <pc:docMk/>
          <pc:sldMk cId="2487725194" sldId="270"/>
        </pc:sldMkLst>
        <pc:spChg chg="mod">
          <ac:chgData name="Ms Ahmed" userId="74989942-bf79-41c9-85a6-16c019d5edd3" providerId="ADAL" clId="{E642CF9B-5492-412E-8EBC-96C1ECA17CBD}" dt="2024-09-04T09:54:14.614" v="18" actId="20577"/>
          <ac:spMkLst>
            <pc:docMk/>
            <pc:sldMk cId="2487725194" sldId="270"/>
            <ac:spMk id="8" creationId="{2D949FC1-B571-88A7-3A84-7CCAD5844CD8}"/>
          </ac:spMkLst>
        </pc:spChg>
        <pc:graphicFrameChg chg="mod modGraphic">
          <ac:chgData name="Ms Ahmed" userId="74989942-bf79-41c9-85a6-16c019d5edd3" providerId="ADAL" clId="{E642CF9B-5492-412E-8EBC-96C1ECA17CBD}" dt="2024-09-04T09:54:34.803" v="20" actId="1076"/>
          <ac:graphicFrameMkLst>
            <pc:docMk/>
            <pc:sldMk cId="2487725194" sldId="270"/>
            <ac:graphicFrameMk id="5" creationId="{CC577E69-2046-74C7-121D-932FCED7809D}"/>
          </ac:graphicFrameMkLst>
        </pc:graphicFrameChg>
      </pc:sldChg>
    </pc:docChg>
  </pc:docChgLst>
  <pc:docChgLst>
    <pc:chgData name="Supply 2" userId="S::supply2@epcollier.reading.sch.uk::819c3b9e-9d3d-4fc7-877e-f2a50504cd74" providerId="AD" clId="Web-{E4144036-3BEF-1B94-783A-5442B25568E4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2E70B-3B4D-41E4-8AB3-098FE74871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85C2CD-EAFF-403D-80F7-73B4B4295528}">
      <dgm:prSet/>
      <dgm:spPr/>
      <dgm:t>
        <a:bodyPr/>
        <a:lstStyle/>
        <a:p>
          <a:r>
            <a:rPr lang="en-US"/>
            <a:t>Endings which sound like /ʃəs/spelt –cious or–tious</a:t>
          </a:r>
        </a:p>
      </dgm:t>
    </dgm:pt>
    <dgm:pt modelId="{BB24E24C-D8E3-4900-84C3-B867D1CA073F}" type="parTrans" cxnId="{B1E7FC03-A1BD-4D3F-BE84-BA6DE85D5D60}">
      <dgm:prSet/>
      <dgm:spPr/>
      <dgm:t>
        <a:bodyPr/>
        <a:lstStyle/>
        <a:p>
          <a:endParaRPr lang="en-US"/>
        </a:p>
      </dgm:t>
    </dgm:pt>
    <dgm:pt modelId="{89DD4964-9C3B-4442-A5D6-FB1A3B1DF725}" type="sibTrans" cxnId="{B1E7FC03-A1BD-4D3F-BE84-BA6DE85D5D60}">
      <dgm:prSet/>
      <dgm:spPr/>
      <dgm:t>
        <a:bodyPr/>
        <a:lstStyle/>
        <a:p>
          <a:endParaRPr lang="en-US"/>
        </a:p>
      </dgm:t>
    </dgm:pt>
    <dgm:pt modelId="{305C4895-80E7-4FA0-B016-CBCAECF9CE71}">
      <dgm:prSet/>
      <dgm:spPr/>
      <dgm:t>
        <a:bodyPr/>
        <a:lstStyle/>
        <a:p>
          <a:r>
            <a:rPr lang="en-US"/>
            <a:t>Endings which sound like /ʃəl/</a:t>
          </a:r>
        </a:p>
      </dgm:t>
    </dgm:pt>
    <dgm:pt modelId="{650FE9C7-FDCC-4E47-A13A-1D310A4863C7}" type="parTrans" cxnId="{50374C1E-D541-4B54-B369-4B41440992C6}">
      <dgm:prSet/>
      <dgm:spPr/>
      <dgm:t>
        <a:bodyPr/>
        <a:lstStyle/>
        <a:p>
          <a:endParaRPr lang="en-US"/>
        </a:p>
      </dgm:t>
    </dgm:pt>
    <dgm:pt modelId="{645CDA12-1F22-4255-B231-DF2177B08E63}" type="sibTrans" cxnId="{50374C1E-D541-4B54-B369-4B41440992C6}">
      <dgm:prSet/>
      <dgm:spPr/>
      <dgm:t>
        <a:bodyPr/>
        <a:lstStyle/>
        <a:p>
          <a:endParaRPr lang="en-US"/>
        </a:p>
      </dgm:t>
    </dgm:pt>
    <dgm:pt modelId="{31BE0BDF-ED9E-45BB-959D-A34EC4A0F3F6}">
      <dgm:prSet/>
      <dgm:spPr/>
      <dgm:t>
        <a:bodyPr/>
        <a:lstStyle/>
        <a:p>
          <a:r>
            <a:rPr lang="en-US"/>
            <a:t>Words ending in –ant,–ance/–ancy,–ent,–ence/–ency</a:t>
          </a:r>
        </a:p>
      </dgm:t>
    </dgm:pt>
    <dgm:pt modelId="{7EDC9898-0F2E-4209-B9FC-B0D300102FE7}" type="parTrans" cxnId="{A9AEB976-126A-4CF9-A544-B6955C4BAA92}">
      <dgm:prSet/>
      <dgm:spPr/>
      <dgm:t>
        <a:bodyPr/>
        <a:lstStyle/>
        <a:p>
          <a:endParaRPr lang="en-US"/>
        </a:p>
      </dgm:t>
    </dgm:pt>
    <dgm:pt modelId="{62A81B07-1AA9-4ADA-A1CB-D92A1D8B68CC}" type="sibTrans" cxnId="{A9AEB976-126A-4CF9-A544-B6955C4BAA92}">
      <dgm:prSet/>
      <dgm:spPr/>
      <dgm:t>
        <a:bodyPr/>
        <a:lstStyle/>
        <a:p>
          <a:endParaRPr lang="en-US"/>
        </a:p>
      </dgm:t>
    </dgm:pt>
    <dgm:pt modelId="{84082FDA-4B0B-4DDD-864D-0C9ED9FAA5CD}">
      <dgm:prSet/>
      <dgm:spPr/>
      <dgm:t>
        <a:bodyPr/>
        <a:lstStyle/>
        <a:p>
          <a:r>
            <a:rPr lang="en-US"/>
            <a:t>Words ending in –able and –ible</a:t>
          </a:r>
        </a:p>
      </dgm:t>
    </dgm:pt>
    <dgm:pt modelId="{6CD59128-A450-446E-B7E3-D06E043EF9E8}" type="parTrans" cxnId="{E51008A0-808A-4106-9631-43FB2D9CDC79}">
      <dgm:prSet/>
      <dgm:spPr/>
      <dgm:t>
        <a:bodyPr/>
        <a:lstStyle/>
        <a:p>
          <a:endParaRPr lang="en-US"/>
        </a:p>
      </dgm:t>
    </dgm:pt>
    <dgm:pt modelId="{BB1D2A83-9C1C-4E26-BB02-64488406A995}" type="sibTrans" cxnId="{E51008A0-808A-4106-9631-43FB2D9CDC79}">
      <dgm:prSet/>
      <dgm:spPr/>
      <dgm:t>
        <a:bodyPr/>
        <a:lstStyle/>
        <a:p>
          <a:endParaRPr lang="en-US"/>
        </a:p>
      </dgm:t>
    </dgm:pt>
    <dgm:pt modelId="{5B7CE49C-FD83-45CD-BAA8-EAF248FBAA50}">
      <dgm:prSet/>
      <dgm:spPr/>
      <dgm:t>
        <a:bodyPr/>
        <a:lstStyle/>
        <a:p>
          <a:r>
            <a:rPr lang="en-US"/>
            <a:t>Words ending in –ably and –ibly</a:t>
          </a:r>
        </a:p>
      </dgm:t>
    </dgm:pt>
    <dgm:pt modelId="{F03026C0-B680-45B3-8732-8EB7394C5DED}" type="parTrans" cxnId="{C5CC70C2-AD17-42DF-B1A7-9D79F3FA13E1}">
      <dgm:prSet/>
      <dgm:spPr/>
      <dgm:t>
        <a:bodyPr/>
        <a:lstStyle/>
        <a:p>
          <a:endParaRPr lang="en-US"/>
        </a:p>
      </dgm:t>
    </dgm:pt>
    <dgm:pt modelId="{53233833-C3FE-4CBC-B161-57DF94991A90}" type="sibTrans" cxnId="{C5CC70C2-AD17-42DF-B1A7-9D79F3FA13E1}">
      <dgm:prSet/>
      <dgm:spPr/>
      <dgm:t>
        <a:bodyPr/>
        <a:lstStyle/>
        <a:p>
          <a:endParaRPr lang="en-US"/>
        </a:p>
      </dgm:t>
    </dgm:pt>
    <dgm:pt modelId="{D5304807-3628-4FE1-9252-BFC2637D3A09}">
      <dgm:prSet/>
      <dgm:spPr/>
      <dgm:t>
        <a:bodyPr/>
        <a:lstStyle/>
        <a:p>
          <a:r>
            <a:rPr lang="en-US"/>
            <a:t>Adding suffixes beginning with vowel letters to words ending in –fer</a:t>
          </a:r>
        </a:p>
      </dgm:t>
    </dgm:pt>
    <dgm:pt modelId="{1961D1DE-40FB-463D-8F6F-3B4FF902D746}" type="parTrans" cxnId="{BE8A95B7-3FCD-4644-8A30-44017F6020ED}">
      <dgm:prSet/>
      <dgm:spPr/>
      <dgm:t>
        <a:bodyPr/>
        <a:lstStyle/>
        <a:p>
          <a:endParaRPr lang="en-US"/>
        </a:p>
      </dgm:t>
    </dgm:pt>
    <dgm:pt modelId="{A71ECDEB-09DB-4992-B516-B600D8816E65}" type="sibTrans" cxnId="{BE8A95B7-3FCD-4644-8A30-44017F6020ED}">
      <dgm:prSet/>
      <dgm:spPr/>
      <dgm:t>
        <a:bodyPr/>
        <a:lstStyle/>
        <a:p>
          <a:endParaRPr lang="en-US"/>
        </a:p>
      </dgm:t>
    </dgm:pt>
    <dgm:pt modelId="{CBFF392C-6744-47C1-8F90-3725E88B2B92}">
      <dgm:prSet/>
      <dgm:spPr/>
      <dgm:t>
        <a:bodyPr/>
        <a:lstStyle/>
        <a:p>
          <a:r>
            <a:rPr lang="en-US"/>
            <a:t>Words with the /i:/ sound spelt ei after c</a:t>
          </a:r>
        </a:p>
      </dgm:t>
    </dgm:pt>
    <dgm:pt modelId="{61BA9D1A-3178-49E8-856B-EDFDC6FC1513}" type="parTrans" cxnId="{E6F2A626-0666-4AB7-B356-ACC1B5929B34}">
      <dgm:prSet/>
      <dgm:spPr/>
      <dgm:t>
        <a:bodyPr/>
        <a:lstStyle/>
        <a:p>
          <a:endParaRPr lang="en-US"/>
        </a:p>
      </dgm:t>
    </dgm:pt>
    <dgm:pt modelId="{A9FC2AAC-48BB-4D31-891F-EDDA3A40BD3B}" type="sibTrans" cxnId="{E6F2A626-0666-4AB7-B356-ACC1B5929B34}">
      <dgm:prSet/>
      <dgm:spPr/>
      <dgm:t>
        <a:bodyPr/>
        <a:lstStyle/>
        <a:p>
          <a:endParaRPr lang="en-US"/>
        </a:p>
      </dgm:t>
    </dgm:pt>
    <dgm:pt modelId="{606C9345-166E-44CB-AE32-6A1BB891B936}">
      <dgm:prSet/>
      <dgm:spPr/>
      <dgm:t>
        <a:bodyPr/>
        <a:lstStyle/>
        <a:p>
          <a:r>
            <a:rPr lang="en-US"/>
            <a:t>Words containing the letter-string ough</a:t>
          </a:r>
        </a:p>
      </dgm:t>
    </dgm:pt>
    <dgm:pt modelId="{47CCF2CB-8D98-4B09-92F8-7FE5FCB71282}" type="parTrans" cxnId="{DF24D2C2-101E-47B6-A3CC-30B280284CCF}">
      <dgm:prSet/>
      <dgm:spPr/>
      <dgm:t>
        <a:bodyPr/>
        <a:lstStyle/>
        <a:p>
          <a:endParaRPr lang="en-US"/>
        </a:p>
      </dgm:t>
    </dgm:pt>
    <dgm:pt modelId="{CCF18129-1A01-4368-BECA-DB719D5BAE70}" type="sibTrans" cxnId="{DF24D2C2-101E-47B6-A3CC-30B280284CCF}">
      <dgm:prSet/>
      <dgm:spPr/>
      <dgm:t>
        <a:bodyPr/>
        <a:lstStyle/>
        <a:p>
          <a:endParaRPr lang="en-US"/>
        </a:p>
      </dgm:t>
    </dgm:pt>
    <dgm:pt modelId="{0E978BFA-BBCF-436B-B546-C1246C5233C9}">
      <dgm:prSet/>
      <dgm:spPr/>
      <dgm:t>
        <a:bodyPr/>
        <a:lstStyle/>
        <a:p>
          <a:r>
            <a:rPr lang="en-US"/>
            <a:t>Words with ‘silent’ letters (i.e. letters whose presence cannot be predicted from the pronunciation of the word)</a:t>
          </a:r>
        </a:p>
      </dgm:t>
    </dgm:pt>
    <dgm:pt modelId="{2312E5F3-3B99-44F3-9B16-A751B04BE115}" type="parTrans" cxnId="{A0804297-F9B8-427B-93FC-503B1891ED96}">
      <dgm:prSet/>
      <dgm:spPr/>
      <dgm:t>
        <a:bodyPr/>
        <a:lstStyle/>
        <a:p>
          <a:endParaRPr lang="en-US"/>
        </a:p>
      </dgm:t>
    </dgm:pt>
    <dgm:pt modelId="{68F23744-7EC1-4AD4-991B-110FA1BA110C}" type="sibTrans" cxnId="{A0804297-F9B8-427B-93FC-503B1891ED96}">
      <dgm:prSet/>
      <dgm:spPr/>
      <dgm:t>
        <a:bodyPr/>
        <a:lstStyle/>
        <a:p>
          <a:endParaRPr lang="en-US"/>
        </a:p>
      </dgm:t>
    </dgm:pt>
    <dgm:pt modelId="{4C4C99DC-6881-4D7B-8DF2-337ED9AE2CC1}">
      <dgm:prSet/>
      <dgm:spPr/>
      <dgm:t>
        <a:bodyPr/>
        <a:lstStyle/>
        <a:p>
          <a:r>
            <a:rPr lang="en-US"/>
            <a:t>Homophones and other words that are often confused</a:t>
          </a:r>
        </a:p>
      </dgm:t>
    </dgm:pt>
    <dgm:pt modelId="{D48416EF-28B6-43EC-AC75-403515B296C0}" type="parTrans" cxnId="{16CBDC8A-0479-4798-8D24-16A57271B196}">
      <dgm:prSet/>
      <dgm:spPr/>
      <dgm:t>
        <a:bodyPr/>
        <a:lstStyle/>
        <a:p>
          <a:endParaRPr lang="en-US"/>
        </a:p>
      </dgm:t>
    </dgm:pt>
    <dgm:pt modelId="{E8195AE0-458C-4CD0-9A9E-AC2AF383C871}" type="sibTrans" cxnId="{16CBDC8A-0479-4798-8D24-16A57271B196}">
      <dgm:prSet/>
      <dgm:spPr/>
      <dgm:t>
        <a:bodyPr/>
        <a:lstStyle/>
        <a:p>
          <a:endParaRPr lang="en-US"/>
        </a:p>
      </dgm:t>
    </dgm:pt>
    <dgm:pt modelId="{7FF01CE0-705E-47C6-A157-73FAF00179D6}" type="pres">
      <dgm:prSet presAssocID="{DD82E70B-3B4D-41E4-8AB3-098FE7487180}" presName="diagram" presStyleCnt="0">
        <dgm:presLayoutVars>
          <dgm:dir/>
          <dgm:resizeHandles val="exact"/>
        </dgm:presLayoutVars>
      </dgm:prSet>
      <dgm:spPr/>
    </dgm:pt>
    <dgm:pt modelId="{BDF595BD-3EC2-4A97-8544-0DD39E2057B6}" type="pres">
      <dgm:prSet presAssocID="{AE85C2CD-EAFF-403D-80F7-73B4B4295528}" presName="node" presStyleLbl="node1" presStyleIdx="0" presStyleCnt="10">
        <dgm:presLayoutVars>
          <dgm:bulletEnabled val="1"/>
        </dgm:presLayoutVars>
      </dgm:prSet>
      <dgm:spPr/>
    </dgm:pt>
    <dgm:pt modelId="{95134C19-E213-41C0-B0A3-DB7725DB05C3}" type="pres">
      <dgm:prSet presAssocID="{89DD4964-9C3B-4442-A5D6-FB1A3B1DF725}" presName="sibTrans" presStyleCnt="0"/>
      <dgm:spPr/>
    </dgm:pt>
    <dgm:pt modelId="{03EB96F4-CB07-4F73-8AF8-F95C36DC147D}" type="pres">
      <dgm:prSet presAssocID="{305C4895-80E7-4FA0-B016-CBCAECF9CE71}" presName="node" presStyleLbl="node1" presStyleIdx="1" presStyleCnt="10">
        <dgm:presLayoutVars>
          <dgm:bulletEnabled val="1"/>
        </dgm:presLayoutVars>
      </dgm:prSet>
      <dgm:spPr/>
    </dgm:pt>
    <dgm:pt modelId="{7DC77F59-9D28-4EBC-BDF4-4DCFB79EAB3D}" type="pres">
      <dgm:prSet presAssocID="{645CDA12-1F22-4255-B231-DF2177B08E63}" presName="sibTrans" presStyleCnt="0"/>
      <dgm:spPr/>
    </dgm:pt>
    <dgm:pt modelId="{DE9EA94D-FA42-4354-8E0C-BFCABE815280}" type="pres">
      <dgm:prSet presAssocID="{31BE0BDF-ED9E-45BB-959D-A34EC4A0F3F6}" presName="node" presStyleLbl="node1" presStyleIdx="2" presStyleCnt="10">
        <dgm:presLayoutVars>
          <dgm:bulletEnabled val="1"/>
        </dgm:presLayoutVars>
      </dgm:prSet>
      <dgm:spPr/>
    </dgm:pt>
    <dgm:pt modelId="{51111265-4A1D-451A-B156-D7C6DA19B402}" type="pres">
      <dgm:prSet presAssocID="{62A81B07-1AA9-4ADA-A1CB-D92A1D8B68CC}" presName="sibTrans" presStyleCnt="0"/>
      <dgm:spPr/>
    </dgm:pt>
    <dgm:pt modelId="{179DAED9-D644-4724-BF36-09B5FC7A434C}" type="pres">
      <dgm:prSet presAssocID="{84082FDA-4B0B-4DDD-864D-0C9ED9FAA5CD}" presName="node" presStyleLbl="node1" presStyleIdx="3" presStyleCnt="10">
        <dgm:presLayoutVars>
          <dgm:bulletEnabled val="1"/>
        </dgm:presLayoutVars>
      </dgm:prSet>
      <dgm:spPr/>
    </dgm:pt>
    <dgm:pt modelId="{30C1CDA9-F806-4808-910D-C7D6F54017B6}" type="pres">
      <dgm:prSet presAssocID="{BB1D2A83-9C1C-4E26-BB02-64488406A995}" presName="sibTrans" presStyleCnt="0"/>
      <dgm:spPr/>
    </dgm:pt>
    <dgm:pt modelId="{9BB49F2E-0CC2-459F-B20E-E559C655C546}" type="pres">
      <dgm:prSet presAssocID="{5B7CE49C-FD83-45CD-BAA8-EAF248FBAA50}" presName="node" presStyleLbl="node1" presStyleIdx="4" presStyleCnt="10">
        <dgm:presLayoutVars>
          <dgm:bulletEnabled val="1"/>
        </dgm:presLayoutVars>
      </dgm:prSet>
      <dgm:spPr/>
    </dgm:pt>
    <dgm:pt modelId="{AF70A55A-A108-4A57-BEE5-7AF02C0AE373}" type="pres">
      <dgm:prSet presAssocID="{53233833-C3FE-4CBC-B161-57DF94991A90}" presName="sibTrans" presStyleCnt="0"/>
      <dgm:spPr/>
    </dgm:pt>
    <dgm:pt modelId="{D811CFB2-7D7D-41BE-B850-A6E8AC6A50C0}" type="pres">
      <dgm:prSet presAssocID="{D5304807-3628-4FE1-9252-BFC2637D3A09}" presName="node" presStyleLbl="node1" presStyleIdx="5" presStyleCnt="10">
        <dgm:presLayoutVars>
          <dgm:bulletEnabled val="1"/>
        </dgm:presLayoutVars>
      </dgm:prSet>
      <dgm:spPr/>
    </dgm:pt>
    <dgm:pt modelId="{402CA739-936D-481D-96C8-84C6FE3CE761}" type="pres">
      <dgm:prSet presAssocID="{A71ECDEB-09DB-4992-B516-B600D8816E65}" presName="sibTrans" presStyleCnt="0"/>
      <dgm:spPr/>
    </dgm:pt>
    <dgm:pt modelId="{8C25A149-1D2D-4A48-A006-B0D300E53FCD}" type="pres">
      <dgm:prSet presAssocID="{CBFF392C-6744-47C1-8F90-3725E88B2B92}" presName="node" presStyleLbl="node1" presStyleIdx="6" presStyleCnt="10">
        <dgm:presLayoutVars>
          <dgm:bulletEnabled val="1"/>
        </dgm:presLayoutVars>
      </dgm:prSet>
      <dgm:spPr/>
    </dgm:pt>
    <dgm:pt modelId="{5C4CDAAA-C0CE-453C-B198-796EC7B1FBCB}" type="pres">
      <dgm:prSet presAssocID="{A9FC2AAC-48BB-4D31-891F-EDDA3A40BD3B}" presName="sibTrans" presStyleCnt="0"/>
      <dgm:spPr/>
    </dgm:pt>
    <dgm:pt modelId="{0F6E6CD6-C949-48E3-B7DB-458FB9CD25AE}" type="pres">
      <dgm:prSet presAssocID="{606C9345-166E-44CB-AE32-6A1BB891B936}" presName="node" presStyleLbl="node1" presStyleIdx="7" presStyleCnt="10">
        <dgm:presLayoutVars>
          <dgm:bulletEnabled val="1"/>
        </dgm:presLayoutVars>
      </dgm:prSet>
      <dgm:spPr/>
    </dgm:pt>
    <dgm:pt modelId="{35892A36-85B3-4117-AE0E-A9FCFA271854}" type="pres">
      <dgm:prSet presAssocID="{CCF18129-1A01-4368-BECA-DB719D5BAE70}" presName="sibTrans" presStyleCnt="0"/>
      <dgm:spPr/>
    </dgm:pt>
    <dgm:pt modelId="{5966C6F4-0B1E-457E-92E7-FCBCA08A4CA6}" type="pres">
      <dgm:prSet presAssocID="{0E978BFA-BBCF-436B-B546-C1246C5233C9}" presName="node" presStyleLbl="node1" presStyleIdx="8" presStyleCnt="10">
        <dgm:presLayoutVars>
          <dgm:bulletEnabled val="1"/>
        </dgm:presLayoutVars>
      </dgm:prSet>
      <dgm:spPr/>
    </dgm:pt>
    <dgm:pt modelId="{8495CCFA-84E3-454F-B1E3-611046641905}" type="pres">
      <dgm:prSet presAssocID="{68F23744-7EC1-4AD4-991B-110FA1BA110C}" presName="sibTrans" presStyleCnt="0"/>
      <dgm:spPr/>
    </dgm:pt>
    <dgm:pt modelId="{C0ED3166-B390-48ED-A054-397A70E4757A}" type="pres">
      <dgm:prSet presAssocID="{4C4C99DC-6881-4D7B-8DF2-337ED9AE2CC1}" presName="node" presStyleLbl="node1" presStyleIdx="9" presStyleCnt="10">
        <dgm:presLayoutVars>
          <dgm:bulletEnabled val="1"/>
        </dgm:presLayoutVars>
      </dgm:prSet>
      <dgm:spPr/>
    </dgm:pt>
  </dgm:ptLst>
  <dgm:cxnLst>
    <dgm:cxn modelId="{B1E7FC03-A1BD-4D3F-BE84-BA6DE85D5D60}" srcId="{DD82E70B-3B4D-41E4-8AB3-098FE7487180}" destId="{AE85C2CD-EAFF-403D-80F7-73B4B4295528}" srcOrd="0" destOrd="0" parTransId="{BB24E24C-D8E3-4900-84C3-B867D1CA073F}" sibTransId="{89DD4964-9C3B-4442-A5D6-FB1A3B1DF725}"/>
    <dgm:cxn modelId="{6BFAE606-2902-49FD-A9B5-D259EED0DDA7}" type="presOf" srcId="{4C4C99DC-6881-4D7B-8DF2-337ED9AE2CC1}" destId="{C0ED3166-B390-48ED-A054-397A70E4757A}" srcOrd="0" destOrd="0" presId="urn:microsoft.com/office/officeart/2005/8/layout/default"/>
    <dgm:cxn modelId="{50374C1E-D541-4B54-B369-4B41440992C6}" srcId="{DD82E70B-3B4D-41E4-8AB3-098FE7487180}" destId="{305C4895-80E7-4FA0-B016-CBCAECF9CE71}" srcOrd="1" destOrd="0" parTransId="{650FE9C7-FDCC-4E47-A13A-1D310A4863C7}" sibTransId="{645CDA12-1F22-4255-B231-DF2177B08E63}"/>
    <dgm:cxn modelId="{E6F2A626-0666-4AB7-B356-ACC1B5929B34}" srcId="{DD82E70B-3B4D-41E4-8AB3-098FE7487180}" destId="{CBFF392C-6744-47C1-8F90-3725E88B2B92}" srcOrd="6" destOrd="0" parTransId="{61BA9D1A-3178-49E8-856B-EDFDC6FC1513}" sibTransId="{A9FC2AAC-48BB-4D31-891F-EDDA3A40BD3B}"/>
    <dgm:cxn modelId="{49136F3F-914C-4C72-9608-1B785460F1DA}" type="presOf" srcId="{0E978BFA-BBCF-436B-B546-C1246C5233C9}" destId="{5966C6F4-0B1E-457E-92E7-FCBCA08A4CA6}" srcOrd="0" destOrd="0" presId="urn:microsoft.com/office/officeart/2005/8/layout/default"/>
    <dgm:cxn modelId="{9B1D8464-941F-4CF9-86C2-BAD6FFFF0D95}" type="presOf" srcId="{5B7CE49C-FD83-45CD-BAA8-EAF248FBAA50}" destId="{9BB49F2E-0CC2-459F-B20E-E559C655C546}" srcOrd="0" destOrd="0" presId="urn:microsoft.com/office/officeart/2005/8/layout/default"/>
    <dgm:cxn modelId="{C98D6A65-F70F-480E-A7B3-21F473CA997D}" type="presOf" srcId="{CBFF392C-6744-47C1-8F90-3725E88B2B92}" destId="{8C25A149-1D2D-4A48-A006-B0D300E53FCD}" srcOrd="0" destOrd="0" presId="urn:microsoft.com/office/officeart/2005/8/layout/default"/>
    <dgm:cxn modelId="{A9AEB976-126A-4CF9-A544-B6955C4BAA92}" srcId="{DD82E70B-3B4D-41E4-8AB3-098FE7487180}" destId="{31BE0BDF-ED9E-45BB-959D-A34EC4A0F3F6}" srcOrd="2" destOrd="0" parTransId="{7EDC9898-0F2E-4209-B9FC-B0D300102FE7}" sibTransId="{62A81B07-1AA9-4ADA-A1CB-D92A1D8B68CC}"/>
    <dgm:cxn modelId="{16CBDC8A-0479-4798-8D24-16A57271B196}" srcId="{DD82E70B-3B4D-41E4-8AB3-098FE7487180}" destId="{4C4C99DC-6881-4D7B-8DF2-337ED9AE2CC1}" srcOrd="9" destOrd="0" parTransId="{D48416EF-28B6-43EC-AC75-403515B296C0}" sibTransId="{E8195AE0-458C-4CD0-9A9E-AC2AF383C871}"/>
    <dgm:cxn modelId="{A94F0B8B-95A5-413C-BDD3-03356FDE2C75}" type="presOf" srcId="{84082FDA-4B0B-4DDD-864D-0C9ED9FAA5CD}" destId="{179DAED9-D644-4724-BF36-09B5FC7A434C}" srcOrd="0" destOrd="0" presId="urn:microsoft.com/office/officeart/2005/8/layout/default"/>
    <dgm:cxn modelId="{A0804297-F9B8-427B-93FC-503B1891ED96}" srcId="{DD82E70B-3B4D-41E4-8AB3-098FE7487180}" destId="{0E978BFA-BBCF-436B-B546-C1246C5233C9}" srcOrd="8" destOrd="0" parTransId="{2312E5F3-3B99-44F3-9B16-A751B04BE115}" sibTransId="{68F23744-7EC1-4AD4-991B-110FA1BA110C}"/>
    <dgm:cxn modelId="{E51008A0-808A-4106-9631-43FB2D9CDC79}" srcId="{DD82E70B-3B4D-41E4-8AB3-098FE7487180}" destId="{84082FDA-4B0B-4DDD-864D-0C9ED9FAA5CD}" srcOrd="3" destOrd="0" parTransId="{6CD59128-A450-446E-B7E3-D06E043EF9E8}" sibTransId="{BB1D2A83-9C1C-4E26-BB02-64488406A995}"/>
    <dgm:cxn modelId="{7B4077AC-4190-45AD-9690-F1E76CDAEF88}" type="presOf" srcId="{D5304807-3628-4FE1-9252-BFC2637D3A09}" destId="{D811CFB2-7D7D-41BE-B850-A6E8AC6A50C0}" srcOrd="0" destOrd="0" presId="urn:microsoft.com/office/officeart/2005/8/layout/default"/>
    <dgm:cxn modelId="{BE8A95B7-3FCD-4644-8A30-44017F6020ED}" srcId="{DD82E70B-3B4D-41E4-8AB3-098FE7487180}" destId="{D5304807-3628-4FE1-9252-BFC2637D3A09}" srcOrd="5" destOrd="0" parTransId="{1961D1DE-40FB-463D-8F6F-3B4FF902D746}" sibTransId="{A71ECDEB-09DB-4992-B516-B600D8816E65}"/>
    <dgm:cxn modelId="{C5CC70C2-AD17-42DF-B1A7-9D79F3FA13E1}" srcId="{DD82E70B-3B4D-41E4-8AB3-098FE7487180}" destId="{5B7CE49C-FD83-45CD-BAA8-EAF248FBAA50}" srcOrd="4" destOrd="0" parTransId="{F03026C0-B680-45B3-8732-8EB7394C5DED}" sibTransId="{53233833-C3FE-4CBC-B161-57DF94991A90}"/>
    <dgm:cxn modelId="{DF24D2C2-101E-47B6-A3CC-30B280284CCF}" srcId="{DD82E70B-3B4D-41E4-8AB3-098FE7487180}" destId="{606C9345-166E-44CB-AE32-6A1BB891B936}" srcOrd="7" destOrd="0" parTransId="{47CCF2CB-8D98-4B09-92F8-7FE5FCB71282}" sibTransId="{CCF18129-1A01-4368-BECA-DB719D5BAE70}"/>
    <dgm:cxn modelId="{7980F4D0-95D2-4975-8111-A53EF3D432AE}" type="presOf" srcId="{31BE0BDF-ED9E-45BB-959D-A34EC4A0F3F6}" destId="{DE9EA94D-FA42-4354-8E0C-BFCABE815280}" srcOrd="0" destOrd="0" presId="urn:microsoft.com/office/officeart/2005/8/layout/default"/>
    <dgm:cxn modelId="{805AADDF-78A8-4D98-B1E9-0A051FF32C05}" type="presOf" srcId="{305C4895-80E7-4FA0-B016-CBCAECF9CE71}" destId="{03EB96F4-CB07-4F73-8AF8-F95C36DC147D}" srcOrd="0" destOrd="0" presId="urn:microsoft.com/office/officeart/2005/8/layout/default"/>
    <dgm:cxn modelId="{9F3BD2E4-D9A6-4B44-91F6-DBBD2E974752}" type="presOf" srcId="{DD82E70B-3B4D-41E4-8AB3-098FE7487180}" destId="{7FF01CE0-705E-47C6-A157-73FAF00179D6}" srcOrd="0" destOrd="0" presId="urn:microsoft.com/office/officeart/2005/8/layout/default"/>
    <dgm:cxn modelId="{AFF46AF9-92D7-4862-B202-AEF6A89D5093}" type="presOf" srcId="{AE85C2CD-EAFF-403D-80F7-73B4B4295528}" destId="{BDF595BD-3EC2-4A97-8544-0DD39E2057B6}" srcOrd="0" destOrd="0" presId="urn:microsoft.com/office/officeart/2005/8/layout/default"/>
    <dgm:cxn modelId="{5FDA4EFA-E765-4F32-8444-DFDA8828919E}" type="presOf" srcId="{606C9345-166E-44CB-AE32-6A1BB891B936}" destId="{0F6E6CD6-C949-48E3-B7DB-458FB9CD25AE}" srcOrd="0" destOrd="0" presId="urn:microsoft.com/office/officeart/2005/8/layout/default"/>
    <dgm:cxn modelId="{BEBD7055-96FD-4811-941E-49CE9EB1A635}" type="presParOf" srcId="{7FF01CE0-705E-47C6-A157-73FAF00179D6}" destId="{BDF595BD-3EC2-4A97-8544-0DD39E2057B6}" srcOrd="0" destOrd="0" presId="urn:microsoft.com/office/officeart/2005/8/layout/default"/>
    <dgm:cxn modelId="{0B58C5A6-A494-4A8A-BDE8-D1AF653E48B9}" type="presParOf" srcId="{7FF01CE0-705E-47C6-A157-73FAF00179D6}" destId="{95134C19-E213-41C0-B0A3-DB7725DB05C3}" srcOrd="1" destOrd="0" presId="urn:microsoft.com/office/officeart/2005/8/layout/default"/>
    <dgm:cxn modelId="{C50DF89E-8707-4ABF-82B0-4ADCB41E0071}" type="presParOf" srcId="{7FF01CE0-705E-47C6-A157-73FAF00179D6}" destId="{03EB96F4-CB07-4F73-8AF8-F95C36DC147D}" srcOrd="2" destOrd="0" presId="urn:microsoft.com/office/officeart/2005/8/layout/default"/>
    <dgm:cxn modelId="{DF3696CD-0790-47D5-B55C-EE45F6D6D5AC}" type="presParOf" srcId="{7FF01CE0-705E-47C6-A157-73FAF00179D6}" destId="{7DC77F59-9D28-4EBC-BDF4-4DCFB79EAB3D}" srcOrd="3" destOrd="0" presId="urn:microsoft.com/office/officeart/2005/8/layout/default"/>
    <dgm:cxn modelId="{6F2DD7A8-9451-4800-ADCE-2CBD17F1EC34}" type="presParOf" srcId="{7FF01CE0-705E-47C6-A157-73FAF00179D6}" destId="{DE9EA94D-FA42-4354-8E0C-BFCABE815280}" srcOrd="4" destOrd="0" presId="urn:microsoft.com/office/officeart/2005/8/layout/default"/>
    <dgm:cxn modelId="{B0B713E1-BA6E-48C3-BEF1-A04D763DEF2F}" type="presParOf" srcId="{7FF01CE0-705E-47C6-A157-73FAF00179D6}" destId="{51111265-4A1D-451A-B156-D7C6DA19B402}" srcOrd="5" destOrd="0" presId="urn:microsoft.com/office/officeart/2005/8/layout/default"/>
    <dgm:cxn modelId="{097BD463-8941-44ED-A504-254379BC7DD7}" type="presParOf" srcId="{7FF01CE0-705E-47C6-A157-73FAF00179D6}" destId="{179DAED9-D644-4724-BF36-09B5FC7A434C}" srcOrd="6" destOrd="0" presId="urn:microsoft.com/office/officeart/2005/8/layout/default"/>
    <dgm:cxn modelId="{27273F75-0330-407F-963C-74738BE8B895}" type="presParOf" srcId="{7FF01CE0-705E-47C6-A157-73FAF00179D6}" destId="{30C1CDA9-F806-4808-910D-C7D6F54017B6}" srcOrd="7" destOrd="0" presId="urn:microsoft.com/office/officeart/2005/8/layout/default"/>
    <dgm:cxn modelId="{BDED6F25-22AF-444E-8DE2-36961B828AD5}" type="presParOf" srcId="{7FF01CE0-705E-47C6-A157-73FAF00179D6}" destId="{9BB49F2E-0CC2-459F-B20E-E559C655C546}" srcOrd="8" destOrd="0" presId="urn:microsoft.com/office/officeart/2005/8/layout/default"/>
    <dgm:cxn modelId="{E3EACFC8-AC2B-4F9A-80C6-744A06E6991A}" type="presParOf" srcId="{7FF01CE0-705E-47C6-A157-73FAF00179D6}" destId="{AF70A55A-A108-4A57-BEE5-7AF02C0AE373}" srcOrd="9" destOrd="0" presId="urn:microsoft.com/office/officeart/2005/8/layout/default"/>
    <dgm:cxn modelId="{A47D2358-4FB1-4A43-884E-E8B35C46BD9A}" type="presParOf" srcId="{7FF01CE0-705E-47C6-A157-73FAF00179D6}" destId="{D811CFB2-7D7D-41BE-B850-A6E8AC6A50C0}" srcOrd="10" destOrd="0" presId="urn:microsoft.com/office/officeart/2005/8/layout/default"/>
    <dgm:cxn modelId="{B9B066BB-12A5-4030-89AA-8D82BE095665}" type="presParOf" srcId="{7FF01CE0-705E-47C6-A157-73FAF00179D6}" destId="{402CA739-936D-481D-96C8-84C6FE3CE761}" srcOrd="11" destOrd="0" presId="urn:microsoft.com/office/officeart/2005/8/layout/default"/>
    <dgm:cxn modelId="{72D4AD15-D8E3-42B3-91E9-5C488879ED1A}" type="presParOf" srcId="{7FF01CE0-705E-47C6-A157-73FAF00179D6}" destId="{8C25A149-1D2D-4A48-A006-B0D300E53FCD}" srcOrd="12" destOrd="0" presId="urn:microsoft.com/office/officeart/2005/8/layout/default"/>
    <dgm:cxn modelId="{F3998BE1-8CD4-445F-BCBB-87CEBA9A3A08}" type="presParOf" srcId="{7FF01CE0-705E-47C6-A157-73FAF00179D6}" destId="{5C4CDAAA-C0CE-453C-B198-796EC7B1FBCB}" srcOrd="13" destOrd="0" presId="urn:microsoft.com/office/officeart/2005/8/layout/default"/>
    <dgm:cxn modelId="{B7D783DA-578D-4BE9-B906-D43C782A81FF}" type="presParOf" srcId="{7FF01CE0-705E-47C6-A157-73FAF00179D6}" destId="{0F6E6CD6-C949-48E3-B7DB-458FB9CD25AE}" srcOrd="14" destOrd="0" presId="urn:microsoft.com/office/officeart/2005/8/layout/default"/>
    <dgm:cxn modelId="{0854C8F8-95F8-4D8A-9955-D56FA4F5079A}" type="presParOf" srcId="{7FF01CE0-705E-47C6-A157-73FAF00179D6}" destId="{35892A36-85B3-4117-AE0E-A9FCFA271854}" srcOrd="15" destOrd="0" presId="urn:microsoft.com/office/officeart/2005/8/layout/default"/>
    <dgm:cxn modelId="{B6C26F82-CB35-4452-8BFD-DA5AE01F9501}" type="presParOf" srcId="{7FF01CE0-705E-47C6-A157-73FAF00179D6}" destId="{5966C6F4-0B1E-457E-92E7-FCBCA08A4CA6}" srcOrd="16" destOrd="0" presId="urn:microsoft.com/office/officeart/2005/8/layout/default"/>
    <dgm:cxn modelId="{B978F783-9FDA-4A7A-A71F-3EAD630D1363}" type="presParOf" srcId="{7FF01CE0-705E-47C6-A157-73FAF00179D6}" destId="{8495CCFA-84E3-454F-B1E3-611046641905}" srcOrd="17" destOrd="0" presId="urn:microsoft.com/office/officeart/2005/8/layout/default"/>
    <dgm:cxn modelId="{9BBE161A-9F39-424A-96A9-48CA9044E980}" type="presParOf" srcId="{7FF01CE0-705E-47C6-A157-73FAF00179D6}" destId="{C0ED3166-B390-48ED-A054-397A70E4757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595BD-3EC2-4A97-8544-0DD39E2057B6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Endings which sound like /ʃəs/spelt –cious or–tious</a:t>
          </a:r>
        </a:p>
      </dsp:txBody>
      <dsp:txXfrm>
        <a:off x="961120" y="2079"/>
        <a:ext cx="2094322" cy="1256593"/>
      </dsp:txXfrm>
    </dsp:sp>
    <dsp:sp modelId="{03EB96F4-CB07-4F73-8AF8-F95C36DC147D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Endings which sound like /ʃəl/</a:t>
          </a:r>
        </a:p>
      </dsp:txBody>
      <dsp:txXfrm>
        <a:off x="3264875" y="2079"/>
        <a:ext cx="2094322" cy="1256593"/>
      </dsp:txXfrm>
    </dsp:sp>
    <dsp:sp modelId="{DE9EA94D-FA42-4354-8E0C-BFCABE815280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Words ending in –ant,–ance/–ancy,–ent,–ence/–ency</a:t>
          </a:r>
        </a:p>
      </dsp:txBody>
      <dsp:txXfrm>
        <a:off x="5568630" y="2079"/>
        <a:ext cx="2094322" cy="1256593"/>
      </dsp:txXfrm>
    </dsp:sp>
    <dsp:sp modelId="{179DAED9-D644-4724-BF36-09B5FC7A434C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Words ending in –able and –ible</a:t>
          </a:r>
        </a:p>
      </dsp:txBody>
      <dsp:txXfrm>
        <a:off x="7872385" y="2079"/>
        <a:ext cx="2094322" cy="1256593"/>
      </dsp:txXfrm>
    </dsp:sp>
    <dsp:sp modelId="{9BB49F2E-0CC2-459F-B20E-E559C655C546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Words ending in –ably and –ibly</a:t>
          </a:r>
        </a:p>
      </dsp:txBody>
      <dsp:txXfrm>
        <a:off x="961120" y="1468105"/>
        <a:ext cx="2094322" cy="1256593"/>
      </dsp:txXfrm>
    </dsp:sp>
    <dsp:sp modelId="{D811CFB2-7D7D-41BE-B850-A6E8AC6A50C0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Adding suffixes beginning with vowel letters to words ending in –fer</a:t>
          </a:r>
        </a:p>
      </dsp:txBody>
      <dsp:txXfrm>
        <a:off x="3264875" y="1468105"/>
        <a:ext cx="2094322" cy="1256593"/>
      </dsp:txXfrm>
    </dsp:sp>
    <dsp:sp modelId="{8C25A149-1D2D-4A48-A006-B0D300E53FCD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Words with the /i:/ sound spelt ei after c</a:t>
          </a:r>
        </a:p>
      </dsp:txBody>
      <dsp:txXfrm>
        <a:off x="5568630" y="1468105"/>
        <a:ext cx="2094322" cy="1256593"/>
      </dsp:txXfrm>
    </dsp:sp>
    <dsp:sp modelId="{0F6E6CD6-C949-48E3-B7DB-458FB9CD25AE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Words containing the letter-string ough</a:t>
          </a:r>
        </a:p>
      </dsp:txBody>
      <dsp:txXfrm>
        <a:off x="7872385" y="1468105"/>
        <a:ext cx="2094322" cy="1256593"/>
      </dsp:txXfrm>
    </dsp:sp>
    <dsp:sp modelId="{5966C6F4-0B1E-457E-92E7-FCBCA08A4CA6}">
      <dsp:nvSpPr>
        <dsp:cNvPr id="0" name=""/>
        <dsp:cNvSpPr/>
      </dsp:nvSpPr>
      <dsp:spPr>
        <a:xfrm>
          <a:off x="3264875" y="2934131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Words with ‘silent’ letters (i.e. letters whose presence cannot be predicted from the pronunciation of the word)</a:t>
          </a:r>
        </a:p>
      </dsp:txBody>
      <dsp:txXfrm>
        <a:off x="3264875" y="2934131"/>
        <a:ext cx="2094322" cy="1256593"/>
      </dsp:txXfrm>
    </dsp:sp>
    <dsp:sp modelId="{C0ED3166-B390-48ED-A054-397A70E4757A}">
      <dsp:nvSpPr>
        <dsp:cNvPr id="0" name=""/>
        <dsp:cNvSpPr/>
      </dsp:nvSpPr>
      <dsp:spPr>
        <a:xfrm>
          <a:off x="5568630" y="2934131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Homophones and other words that are often confused</a:t>
          </a:r>
        </a:p>
      </dsp:txBody>
      <dsp:txXfrm>
        <a:off x="5568630" y="2934131"/>
        <a:ext cx="2094322" cy="1256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4BFF-3A19-437F-BCDC-B8BAB051B60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3E76-679D-40D0-A8DE-B19BD7FBF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2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3E76-679D-40D0-A8DE-B19BD7FBF10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4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47D5-147B-2A1C-EE37-0E9D6D131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9AE5-64D3-D671-1592-584B29A85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15DA8-EA91-417F-34A1-0B6BE1A5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35D5-6E08-B58F-EEA1-C766CCD6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41990-7684-9F4D-A206-6FAF6E63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5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12C7-AE4B-029C-6557-C42FAF0F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7A7BF-76CE-1A8E-181A-8B3AF1A2D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A0726-C0DA-82DF-86AD-6E699B81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8D4DC-99F9-AE5B-A10E-53E6B18B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9DB2F-D4E5-BB9C-A984-5E04C5A7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8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74D13-DB33-F0EC-7C75-317DBCECE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7076B-27BC-FBE2-CD49-5A9BA9E7D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41720-8094-B68D-481E-9F7E577C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6A55-133C-F20C-754E-8B89572B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2E27D-621A-A311-40FC-E1CB4F14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6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6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9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9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6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3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EC17-328E-4CA2-B503-D7D824B5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74A0F-45B3-DAEE-BF67-2E48AA77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E10E8-91C6-F7D0-554A-8D4027D3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5082E-DD25-B117-3E30-4C9F7424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BF6D9-75EF-229C-93E6-1671EE88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41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7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02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8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D029-366D-77F4-4933-449B7742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47FCD-5963-F5D9-A54E-B5FE06701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B6061-D539-403C-5FCA-2E1E2255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8BFE9-B097-3EFF-9DE7-4A055B82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EFFD-230A-9460-F9B7-04627CA2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5CBA-A112-3E50-014A-46231050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03F63-C4FD-982A-8644-1490AB878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61643-CA17-F6B5-3A99-BE5A268FD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1031E-DA72-7627-F95B-503A0684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3992B-5F24-4D4E-6A10-D632654B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AEB1A-BF14-AF9F-9099-A3160EDA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8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EEAB-1219-115F-735B-E5D57314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31C1E-8D46-635E-DCB7-B4BA8E8AC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57052-7F9F-6EB4-4DFC-47346FEBC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43836-6D85-3C69-C93B-64C678706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965D8-3685-3D9C-3E45-869632BAD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09539-03C1-3740-8CB7-6A7903AB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32F6B-AC6F-0825-B440-D6F9E112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537F3-8700-9A16-D7EA-0107B4C5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08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D63C-2506-F4D3-7C24-500A536E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386AB-356D-862E-27B7-511A4526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77388-2D8C-056D-1A2F-30B246E9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42910-3D22-FB70-CB6D-43FA46C5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0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497C0-7FAB-9510-0197-6FB2056A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9369B-86A9-9F22-3FD1-5935B77E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D3A6-984A-C9C0-951A-9BE28D97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5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0940-B935-CBEF-45CA-23B7CFC7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3AE6-4F01-9D97-0CC3-ED10EFE5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BC37E-5A24-BC0D-E6BF-7C811D0F2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3097C-234F-273F-00A3-7FA5C276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D019D-6735-5F5C-ED37-A72D3941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E5C1A-015B-49A5-7060-BE626DC4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0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768E-FBB4-A5C1-FD4D-A2FFB68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71775-DA39-0070-8D7D-503D0E67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E3E97-D6E5-4ED7-3043-8F934E133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D8F6A-2300-FB57-FD7E-887DFF04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44F2E-2629-D88E-EF4E-2D61D2BB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63465-C424-3EC9-3DCB-91FF4A29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8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BD8AB-C565-DC39-52AD-D2E8F99F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ED55F-26A6-F896-B77E-F0E4687DC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AB37D-C864-5809-B75D-696FA9067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F31A-59CA-47E3-8594-BDD0BA3796E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46200-E915-7411-7A56-D68FDA3F3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AC329-6EE5-EB29-9671-6F0E106B2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6FD9-3E2E-4AFC-8EE6-83EEA974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41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F1DB-06D0-4E2E-B85E-9F2C9DFC82D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28D18-402A-44C6-AB7F-8D3ACDCC3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" TargetMode="External"/><Relationship Id="rId2" Type="http://schemas.openxmlformats.org/officeDocument/2006/relationships/hyperlink" Target="https://www.cgpbooks.co.uk/resources/cgp-s-free-online-10-minute-tes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forms.office.com/e/astZ6EFEA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9E3A4-3559-DD00-EF2E-D53017BDC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4613" r="-1" b="1386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3" descr="A welcome sign with many different languages&#10;&#10;Description automatically generated">
            <a:extLst>
              <a:ext uri="{FF2B5EF4-FFF2-40B4-BE49-F238E27FC236}">
                <a16:creationId xmlns:a16="http://schemas.microsoft.com/office/drawing/2014/main" id="{3016F400-A971-3D92-8E72-71AFE0CC2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27" r="-1" b="1497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B0213-A0F6-FD65-D191-2854810B6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Year 5 and 6 UKS2 </a:t>
            </a:r>
            <a:endParaRPr lang="en-GB" sz="500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A9C42-630C-5ED9-8EFE-5CDAC8228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05" y="457200"/>
            <a:ext cx="96643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5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9E3A4-3559-DD00-EF2E-D53017BDC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4613" r="-1" b="1386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3" descr="A welcome sign with many different languages&#10;&#10;Description automatically generated">
            <a:extLst>
              <a:ext uri="{FF2B5EF4-FFF2-40B4-BE49-F238E27FC236}">
                <a16:creationId xmlns:a16="http://schemas.microsoft.com/office/drawing/2014/main" id="{3016F400-A971-3D92-8E72-71AFE0CC2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27" r="-1" b="1497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B0213-A0F6-FD65-D191-2854810B6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E P Collier Website</a:t>
            </a:r>
            <a:endParaRPr lang="en-GB" sz="50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98D71B8-56F3-4B38-B51F-E6041BB680E0}"/>
              </a:ext>
            </a:extLst>
          </p:cNvPr>
          <p:cNvSpPr/>
          <p:nvPr/>
        </p:nvSpPr>
        <p:spPr>
          <a:xfrm>
            <a:off x="6343565" y="1244237"/>
            <a:ext cx="5245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https://www.epcollier.reading.sch.uk/year-56-1/</a:t>
            </a:r>
          </a:p>
        </p:txBody>
      </p:sp>
    </p:spTree>
    <p:extLst>
      <p:ext uri="{BB962C8B-B14F-4D97-AF65-F5344CB8AC3E}">
        <p14:creationId xmlns:p14="http://schemas.microsoft.com/office/powerpoint/2010/main" val="169246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9BAA7A-6808-4F50-BFE0-E448FA4A2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8" y="168327"/>
            <a:ext cx="3132039" cy="6519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BF343-6D7B-12F7-0A7A-79820FBF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35" y="4245651"/>
            <a:ext cx="3307864" cy="1063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82722-262E-B29F-BD5F-AACFCA553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836" y="192583"/>
            <a:ext cx="4401164" cy="3887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A53265-F12B-32B8-D773-FB17599A2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633" y="4079613"/>
            <a:ext cx="4401164" cy="18766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D15CD2-C93C-9CF7-9120-4FCCAAEBC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242" y="564817"/>
            <a:ext cx="3132039" cy="31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D9E37D9-E6F1-D974-5244-6305C1534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" b="138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9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B9D2B-B119-8290-B483-1467006BF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" b="138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4D379-C64C-A81E-6747-C594905A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43" y="178392"/>
            <a:ext cx="5120561" cy="1325563"/>
          </a:xfrm>
        </p:spPr>
        <p:txBody>
          <a:bodyPr>
            <a:normAutofit/>
          </a:bodyPr>
          <a:lstStyle/>
          <a:p>
            <a:r>
              <a:rPr lang="en-GB" b="1" u="sng" dirty="0"/>
              <a:t>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194A-2DE8-0361-D3BF-A2F0110F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49" y="1337456"/>
            <a:ext cx="5092194" cy="5048354"/>
          </a:xfrm>
        </p:spPr>
        <p:txBody>
          <a:bodyPr>
            <a:noAutofit/>
          </a:bodyPr>
          <a:lstStyle/>
          <a:p>
            <a:r>
              <a:rPr lang="en-GB" sz="2200" b="1" u="sng" dirty="0"/>
              <a:t>Year 5 Topics:</a:t>
            </a:r>
          </a:p>
          <a:p>
            <a:pPr marL="0" indent="0">
              <a:buNone/>
            </a:pPr>
            <a:r>
              <a:rPr lang="en-GB" sz="2200" dirty="0"/>
              <a:t>Living things and their habitats</a:t>
            </a:r>
          </a:p>
          <a:p>
            <a:pPr marL="0" indent="0">
              <a:buNone/>
            </a:pPr>
            <a:r>
              <a:rPr lang="en-GB" sz="2200" dirty="0"/>
              <a:t>Forces </a:t>
            </a:r>
          </a:p>
          <a:p>
            <a:pPr marL="0" indent="0">
              <a:buNone/>
            </a:pPr>
            <a:r>
              <a:rPr lang="en-GB" sz="2200" dirty="0"/>
              <a:t>Animals including humans</a:t>
            </a:r>
          </a:p>
          <a:p>
            <a:pPr marL="0" indent="0">
              <a:buNone/>
            </a:pPr>
            <a:r>
              <a:rPr lang="en-GB" sz="2200" dirty="0"/>
              <a:t>Materials </a:t>
            </a:r>
          </a:p>
          <a:p>
            <a:pPr marL="0" indent="0">
              <a:buNone/>
            </a:pPr>
            <a:r>
              <a:rPr lang="en-GB" sz="2200" dirty="0"/>
              <a:t>Earth and Space</a:t>
            </a:r>
          </a:p>
          <a:p>
            <a:r>
              <a:rPr lang="en-GB" sz="2200" b="1" u="sng" dirty="0"/>
              <a:t>Year 6 Topics:</a:t>
            </a:r>
          </a:p>
          <a:p>
            <a:pPr marL="0" indent="0">
              <a:buNone/>
            </a:pPr>
            <a:r>
              <a:rPr lang="en-GB" sz="2200" dirty="0"/>
              <a:t>Electricity </a:t>
            </a:r>
          </a:p>
          <a:p>
            <a:pPr marL="0" indent="0">
              <a:buNone/>
            </a:pPr>
            <a:r>
              <a:rPr lang="en-GB" sz="2200" dirty="0"/>
              <a:t>Light</a:t>
            </a:r>
          </a:p>
          <a:p>
            <a:pPr marL="0" indent="0">
              <a:buNone/>
            </a:pPr>
            <a:r>
              <a:rPr lang="en-GB" sz="2200" dirty="0"/>
              <a:t>Animals including humans</a:t>
            </a:r>
          </a:p>
          <a:p>
            <a:pPr marL="0" indent="0">
              <a:buNone/>
            </a:pPr>
            <a:r>
              <a:rPr lang="en-GB" sz="2200" dirty="0"/>
              <a:t>Living things and their habitat</a:t>
            </a:r>
          </a:p>
          <a:p>
            <a:pPr marL="0" indent="0">
              <a:buNone/>
            </a:pPr>
            <a:r>
              <a:rPr lang="en-GB" sz="2200" dirty="0"/>
              <a:t>Evolution and Inheritance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1C230-1697-D036-61A7-487BAF196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9" r="18412" b="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D59A-290F-39EE-E994-6AEB264AD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11" r="-3" b="3247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28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9DFB1-F2EC-9AC6-632E-2BFE82F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73" y="17511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 u="sng" dirty="0"/>
              <a:t>Foundation Subjects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74C6-E999-FA1A-36A3-02ED473DC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73" y="2605282"/>
            <a:ext cx="4243589" cy="3320668"/>
          </a:xfrm>
        </p:spPr>
        <p:txBody>
          <a:bodyPr>
            <a:noAutofit/>
          </a:bodyPr>
          <a:lstStyle/>
          <a:p>
            <a:r>
              <a:rPr lang="en-GB" sz="2000" dirty="0"/>
              <a:t>Geography</a:t>
            </a:r>
          </a:p>
          <a:p>
            <a:r>
              <a:rPr lang="en-GB" sz="2000" dirty="0"/>
              <a:t>History </a:t>
            </a:r>
          </a:p>
          <a:p>
            <a:r>
              <a:rPr lang="en-GB" sz="2000" dirty="0"/>
              <a:t>RE</a:t>
            </a:r>
          </a:p>
          <a:p>
            <a:r>
              <a:rPr lang="en-GB" sz="2000" dirty="0"/>
              <a:t>PSHE</a:t>
            </a:r>
          </a:p>
          <a:p>
            <a:r>
              <a:rPr lang="en-GB" sz="2000" dirty="0"/>
              <a:t>Computing</a:t>
            </a:r>
          </a:p>
          <a:p>
            <a:r>
              <a:rPr lang="en-GB" sz="2000" dirty="0"/>
              <a:t>Music</a:t>
            </a:r>
          </a:p>
          <a:p>
            <a:r>
              <a:rPr lang="en-GB" sz="2000" dirty="0"/>
              <a:t>Art </a:t>
            </a:r>
          </a:p>
          <a:p>
            <a:r>
              <a:rPr lang="en-GB" sz="2000" dirty="0"/>
              <a:t>DT</a:t>
            </a:r>
          </a:p>
          <a:p>
            <a:r>
              <a:rPr lang="en-GB" sz="2000" dirty="0"/>
              <a:t>MFL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BE72E-62A1-7669-F289-F08931C1D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4" r="341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307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577E69-2046-74C7-121D-932FCED78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65640"/>
              </p:ext>
            </p:extLst>
          </p:nvPr>
        </p:nvGraphicFramePr>
        <p:xfrm>
          <a:off x="1160333" y="3550523"/>
          <a:ext cx="5992917" cy="28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5570">
                  <a:extLst>
                    <a:ext uri="{9D8B030D-6E8A-4147-A177-3AD203B41FA5}">
                      <a16:colId xmlns:a16="http://schemas.microsoft.com/office/drawing/2014/main" val="3470240810"/>
                    </a:ext>
                  </a:extLst>
                </a:gridCol>
                <a:gridCol w="4047347">
                  <a:extLst>
                    <a:ext uri="{9D8B030D-6E8A-4147-A177-3AD203B41FA5}">
                      <a16:colId xmlns:a16="http://schemas.microsoft.com/office/drawing/2014/main" val="3943619626"/>
                    </a:ext>
                  </a:extLst>
                </a:gridCol>
              </a:tblGrid>
              <a:tr h="54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Class</a:t>
                      </a:r>
                      <a:endParaRPr lang="en-GB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73025" marT="939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PE Days</a:t>
                      </a:r>
                      <a:endParaRPr lang="en-GB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73025" marT="93980" marB="0"/>
                </a:tc>
                <a:extLst>
                  <a:ext uri="{0D108BD9-81ED-4DB2-BD59-A6C34878D82A}">
                    <a16:rowId xmlns:a16="http://schemas.microsoft.com/office/drawing/2014/main" val="3183966877"/>
                  </a:ext>
                </a:extLst>
              </a:tr>
              <a:tr h="572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Kestrels </a:t>
                      </a:r>
                      <a:endParaRPr lang="en-GB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73025" marT="9398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Tuesdays &amp; Fridays</a:t>
                      </a:r>
                      <a:endParaRPr kumimoji="0" lang="en-GB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73025" marT="93980" marB="0" anchor="ctr"/>
                </a:tc>
                <a:extLst>
                  <a:ext uri="{0D108BD9-81ED-4DB2-BD59-A6C34878D82A}">
                    <a16:rowId xmlns:a16="http://schemas.microsoft.com/office/drawing/2014/main" val="1843258266"/>
                  </a:ext>
                </a:extLst>
              </a:tr>
              <a:tr h="572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Ravens</a:t>
                      </a:r>
                      <a:endParaRPr lang="en-GB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73025" marT="9398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Wednesday &amp; Thursday</a:t>
                      </a:r>
                      <a:endParaRPr kumimoji="0" lang="en-GB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73025" marT="93980" marB="0" anchor="ctr"/>
                </a:tc>
                <a:extLst>
                  <a:ext uri="{0D108BD9-81ED-4DB2-BD59-A6C34878D82A}">
                    <a16:rowId xmlns:a16="http://schemas.microsoft.com/office/drawing/2014/main" val="3360628856"/>
                  </a:ext>
                </a:extLst>
              </a:tr>
              <a:tr h="572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Eagles </a:t>
                      </a:r>
                      <a:endParaRPr lang="en-GB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73025" marT="9398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Tuesday &amp; Thursday</a:t>
                      </a:r>
                      <a:endParaRPr lang="en-GB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73025" marT="93980" marB="0" anchor="ctr"/>
                </a:tc>
                <a:extLst>
                  <a:ext uri="{0D108BD9-81ED-4DB2-BD59-A6C34878D82A}">
                    <a16:rowId xmlns:a16="http://schemas.microsoft.com/office/drawing/2014/main" val="1264131119"/>
                  </a:ext>
                </a:extLst>
              </a:tr>
              <a:tr h="572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Swans </a:t>
                      </a:r>
                      <a:endParaRPr lang="en-GB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73025" marT="9398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Monday &amp; Tuesday</a:t>
                      </a:r>
                      <a:endParaRPr lang="en-GB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075" marR="73025" marT="93980" marB="0" anchor="ctr"/>
                </a:tc>
                <a:extLst>
                  <a:ext uri="{0D108BD9-81ED-4DB2-BD59-A6C34878D82A}">
                    <a16:rowId xmlns:a16="http://schemas.microsoft.com/office/drawing/2014/main" val="148183946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65B5F09-251D-3521-793E-47E4B5D40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209" y="3788103"/>
            <a:ext cx="2442913" cy="2119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949FC1-B571-88A7-3A84-7CCAD5844CD8}"/>
              </a:ext>
            </a:extLst>
          </p:cNvPr>
          <p:cNvSpPr txBox="1"/>
          <p:nvPr/>
        </p:nvSpPr>
        <p:spPr>
          <a:xfrm>
            <a:off x="656782" y="75824"/>
            <a:ext cx="10723981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u="sng" dirty="0"/>
              <a:t>PE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Please ensure that your child has his/her PE kit in school at all times.</a:t>
            </a:r>
            <a:endParaRPr lang="en-US" sz="22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School T-shirt or plain white T-shirt. </a:t>
            </a:r>
            <a:endParaRPr lang="en-US" sz="22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Navy blue shorts. </a:t>
            </a:r>
            <a:endParaRPr lang="en-US" sz="22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Black trainers or pumps. 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Optional items include navy joggers and navy sweatshirt or hoodie for cold weather. </a:t>
            </a:r>
            <a:endParaRPr lang="en-US" sz="22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cs typeface="Calibri" panose="020F0502020204030204"/>
              </a:rPr>
              <a:t>Hair needs to be tied up.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cs typeface="Calibri" panose="020F0502020204030204"/>
              </a:rPr>
              <a:t>Jewlery should not be worn! If earrings cannot be removed then micro pore tape should be provided to cover them.</a:t>
            </a:r>
          </a:p>
        </p:txBody>
      </p:sp>
    </p:spTree>
    <p:extLst>
      <p:ext uri="{BB962C8B-B14F-4D97-AF65-F5344CB8AC3E}">
        <p14:creationId xmlns:p14="http://schemas.microsoft.com/office/powerpoint/2010/main" val="24877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C5ADF-128C-6360-27CD-2FECAAC46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" b="-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2135A-2C19-A084-A9BD-0C6235CE0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6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56092-1E48-8717-E451-63B1FF42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n-GB" sz="4000" b="1" u="sng" dirty="0"/>
              <a:t>SATs (Year 6)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DFA2-0EDB-EC02-4DF7-966445172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3" y="2258171"/>
            <a:ext cx="3281645" cy="3918792"/>
          </a:xfrm>
        </p:spPr>
        <p:txBody>
          <a:bodyPr>
            <a:normAutofit/>
          </a:bodyPr>
          <a:lstStyle/>
          <a:p>
            <a:r>
              <a:rPr lang="en-US" dirty="0"/>
              <a:t>The key stage 2 tests are timetabled from Monday 12th May to Thursday 15th May 2025.</a:t>
            </a:r>
          </a:p>
          <a:p>
            <a:r>
              <a:rPr lang="en-US" dirty="0"/>
              <a:t>Mock SATs for early interventions.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6596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83301D-52FE-B37F-6348-602B0F9DBC78}"/>
              </a:ext>
            </a:extLst>
          </p:cNvPr>
          <p:cNvSpPr txBox="1"/>
          <p:nvPr/>
        </p:nvSpPr>
        <p:spPr>
          <a:xfrm>
            <a:off x="483433" y="674318"/>
            <a:ext cx="10354456" cy="57861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u="sng" dirty="0"/>
              <a:t>Supporting your child at home</a:t>
            </a:r>
            <a:r>
              <a:rPr lang="en-US" sz="4000" dirty="0"/>
              <a:t>	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Reading with or to an adult and completing your reading journal</a:t>
            </a:r>
            <a:endParaRPr lang="en-US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Multiplication tables on TT Rockstars.</a:t>
            </a:r>
            <a:endParaRPr lang="en-US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Year 5/6 </a:t>
            </a:r>
            <a:r>
              <a:rPr lang="en-US" sz="2800" dirty="0" err="1">
                <a:cs typeface="Calibri"/>
              </a:rPr>
              <a:t>compulsary</a:t>
            </a:r>
            <a:r>
              <a:rPr lang="en-US" sz="2800" dirty="0">
                <a:cs typeface="Calibri"/>
              </a:rPr>
              <a:t> spelling words practice.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CGP books practice or online 10 minutes test for free.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hlinkClick r:id="rId2"/>
              </a:rPr>
              <a:t>https://www.cgpbooks.co.uk/resources/cgp-s-free-online-10-minute-tests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Talk to your child about current affairs using </a:t>
            </a:r>
            <a:r>
              <a:rPr lang="en-US" sz="2800" dirty="0" err="1"/>
              <a:t>Newsround</a:t>
            </a:r>
            <a:r>
              <a:rPr lang="en-US" sz="2800" dirty="0"/>
              <a:t> </a:t>
            </a:r>
            <a:endParaRPr lang="en-US" sz="2800" dirty="0">
              <a:cs typeface="Calibri" panose="020F0502020204030204"/>
            </a:endParaRPr>
          </a:p>
          <a:p>
            <a:r>
              <a:rPr lang="en-US" sz="2800" dirty="0"/>
              <a:t>on </a:t>
            </a:r>
            <a:r>
              <a:rPr lang="en-US" sz="2800" dirty="0" err="1"/>
              <a:t>cbbc</a:t>
            </a:r>
            <a:r>
              <a:rPr lang="en-US" sz="2800" dirty="0"/>
              <a:t> channel to help.</a:t>
            </a:r>
          </a:p>
          <a:p>
            <a:r>
              <a:rPr lang="en-US" sz="2800" dirty="0">
                <a:hlinkClick r:id="rId3"/>
              </a:rPr>
              <a:t>https://www.bbc.co.uk/newsround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Sometimes we will ask children to bring in something from home to present in class to support their foundation subject learning</a:t>
            </a:r>
            <a:r>
              <a:rPr lang="en-US" sz="3200" dirty="0"/>
              <a:t>.</a:t>
            </a:r>
            <a:endParaRPr lang="en-US" sz="3200" dirty="0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9CDA3-0CD0-B3F5-D911-8BD4BBC1D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026" y="256449"/>
            <a:ext cx="1694835" cy="1359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478718-1FA3-2486-123A-B76DF8CF2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665" y="3869342"/>
            <a:ext cx="2544317" cy="13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BC1-B6DF-47F8-A268-08A3E175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/>
              <a:t>Meet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75D0-08E8-4403-AACF-7682A4B47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u="sng" dirty="0">
                <a:solidFill>
                  <a:srgbClr val="FF0000"/>
                </a:solidFill>
              </a:rPr>
              <a:t>Year 5 </a:t>
            </a:r>
          </a:p>
          <a:p>
            <a:pPr marL="0" indent="0">
              <a:buNone/>
            </a:pPr>
            <a:r>
              <a:rPr lang="en-GB" sz="2400" dirty="0"/>
              <a:t>Raven: Mr </a:t>
            </a:r>
            <a:r>
              <a:rPr lang="en-GB" sz="2400" dirty="0" err="1"/>
              <a:t>Hearfield</a:t>
            </a:r>
            <a:r>
              <a:rPr lang="en-GB" sz="2400" dirty="0"/>
              <a:t> and Mrs Farooq</a:t>
            </a:r>
          </a:p>
          <a:p>
            <a:pPr marL="0" indent="0">
              <a:buNone/>
            </a:pPr>
            <a:r>
              <a:rPr lang="en-GB" sz="2400" dirty="0"/>
              <a:t>Kestrels: Mrs Fox and Mrs Farooq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u="sng" dirty="0">
                <a:solidFill>
                  <a:srgbClr val="FF0000"/>
                </a:solidFill>
              </a:rPr>
              <a:t>Year 6</a:t>
            </a:r>
          </a:p>
          <a:p>
            <a:pPr marL="0" indent="0">
              <a:buNone/>
            </a:pPr>
            <a:r>
              <a:rPr lang="en-GB" sz="2400" dirty="0"/>
              <a:t>Swans: Ms Ahmed and Mrs </a:t>
            </a:r>
            <a:r>
              <a:rPr lang="en-GB" sz="2400" dirty="0" err="1"/>
              <a:t>Dinakarain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Eagles: Miss </a:t>
            </a:r>
            <a:r>
              <a:rPr lang="en-GB" sz="2400" dirty="0" err="1"/>
              <a:t>Dass</a:t>
            </a:r>
            <a:r>
              <a:rPr lang="en-GB" sz="2400" dirty="0"/>
              <a:t> and Ms Stewart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782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47D6-1BC4-4DDB-8007-A0BE2701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Final reminder/request: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5C23-A87E-47DE-B30A-CEAEBD79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Please only provide children with healthy snacks if you are to send them with one. Chocolates and family size crisps/snacks are not allowed in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Children are not allowed any juices, squashes or fizzy drinks in school. Only water is allowed in water bottles.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avoid sending glassware in the children’s lunch boxes as it can cause serious accidents.</a:t>
            </a:r>
          </a:p>
        </p:txBody>
      </p:sp>
    </p:spTree>
    <p:extLst>
      <p:ext uri="{BB962C8B-B14F-4D97-AF65-F5344CB8AC3E}">
        <p14:creationId xmlns:p14="http://schemas.microsoft.com/office/powerpoint/2010/main" val="1542557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B7957-7A86-CA75-2B29-352729440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606F-E3A4-4B64-8332-9CE48524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E0379-6664-40CC-93BF-A6238BA46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https://forms.office.com/e/astZ6EFEAe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9C60C-0690-4F9E-B76C-A680CD8E6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373" y="1027906"/>
            <a:ext cx="4754880" cy="51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3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for UKS2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We expect children to: </a:t>
            </a:r>
          </a:p>
          <a:p>
            <a:r>
              <a:rPr lang="en-GB" dirty="0"/>
              <a:t>respect and care for others</a:t>
            </a:r>
          </a:p>
          <a:p>
            <a:r>
              <a:rPr lang="en-GB" dirty="0"/>
              <a:t>be punctual – school starts at 8.30am, register taken at 8.40am.</a:t>
            </a:r>
          </a:p>
          <a:p>
            <a:r>
              <a:rPr lang="en-GB" dirty="0"/>
              <a:t>wear the correct uniform</a:t>
            </a:r>
          </a:p>
          <a:p>
            <a:r>
              <a:rPr lang="en-GB" dirty="0"/>
              <a:t>follow the school rules</a:t>
            </a:r>
          </a:p>
          <a:p>
            <a:r>
              <a:rPr lang="en-GB" dirty="0"/>
              <a:t>value and take responsibility for the school environment</a:t>
            </a:r>
          </a:p>
          <a:p>
            <a:r>
              <a:rPr lang="en-GB" b="1" dirty="0"/>
              <a:t>We’ll help children to:</a:t>
            </a:r>
          </a:p>
          <a:p>
            <a:r>
              <a:rPr lang="en-GB" dirty="0"/>
              <a:t>build on their self esteem</a:t>
            </a:r>
          </a:p>
          <a:p>
            <a:r>
              <a:rPr lang="en-GB" dirty="0"/>
              <a:t>become confident in speaking out in class</a:t>
            </a:r>
          </a:p>
          <a:p>
            <a:r>
              <a:rPr lang="en-GB" dirty="0"/>
              <a:t>gain the desire to work hard and succeed</a:t>
            </a:r>
          </a:p>
          <a:p>
            <a:r>
              <a:rPr lang="en-GB" dirty="0"/>
              <a:t>respond proactively to adult advice and feedback</a:t>
            </a:r>
          </a:p>
          <a:p>
            <a:r>
              <a:rPr lang="en-GB" dirty="0"/>
              <a:t>begin to take responsibility for their own learning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99" y="365127"/>
            <a:ext cx="3088298" cy="2100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DC32E9-B47E-4D34-B884-B0CD60C40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3750388"/>
            <a:ext cx="3088298" cy="20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0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A logo for a school&#10;&#10;Description automatically generated">
            <a:extLst>
              <a:ext uri="{FF2B5EF4-FFF2-40B4-BE49-F238E27FC236}">
                <a16:creationId xmlns:a16="http://schemas.microsoft.com/office/drawing/2014/main" id="{A788C1AC-7909-959F-785F-3DB8A4247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5947" y="180281"/>
            <a:ext cx="3438303" cy="2586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649443-E5E3-3E1C-7543-EEDC5FD631CD}"/>
              </a:ext>
            </a:extLst>
          </p:cNvPr>
          <p:cNvSpPr txBox="1"/>
          <p:nvPr/>
        </p:nvSpPr>
        <p:spPr>
          <a:xfrm>
            <a:off x="212581" y="180281"/>
            <a:ext cx="60935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Curriculum for UKS2</a:t>
            </a:r>
          </a:p>
          <a:p>
            <a:r>
              <a:rPr lang="en-US" sz="3600" dirty="0"/>
              <a:t>•	Reading</a:t>
            </a:r>
          </a:p>
          <a:p>
            <a:r>
              <a:rPr lang="en-US" sz="3600" dirty="0"/>
              <a:t>•	Writing</a:t>
            </a:r>
          </a:p>
          <a:p>
            <a:r>
              <a:rPr lang="en-US" sz="3600" dirty="0"/>
              <a:t>•	</a:t>
            </a:r>
            <a:r>
              <a:rPr lang="en-US" sz="3600" dirty="0" err="1"/>
              <a:t>SPaG</a:t>
            </a:r>
            <a:endParaRPr lang="en-US" sz="3600" dirty="0"/>
          </a:p>
          <a:p>
            <a:r>
              <a:rPr lang="en-US" sz="3600" dirty="0"/>
              <a:t>•	</a:t>
            </a:r>
            <a:r>
              <a:rPr lang="en-US" sz="3600" dirty="0" err="1"/>
              <a:t>Maths</a:t>
            </a:r>
            <a:endParaRPr lang="en-US" sz="3600" dirty="0"/>
          </a:p>
          <a:p>
            <a:r>
              <a:rPr lang="en-US" sz="3600" dirty="0"/>
              <a:t>•	Science </a:t>
            </a:r>
          </a:p>
          <a:p>
            <a:r>
              <a:rPr lang="en-US" sz="3600" dirty="0"/>
              <a:t>•	Foundation subjects</a:t>
            </a:r>
          </a:p>
          <a:p>
            <a:r>
              <a:rPr lang="en-US" sz="3600" dirty="0"/>
              <a:t>•	PE </a:t>
            </a:r>
          </a:p>
          <a:p>
            <a:r>
              <a:rPr lang="en-US" sz="3600" dirty="0"/>
              <a:t>•	SATs (Year 6)</a:t>
            </a:r>
          </a:p>
          <a:p>
            <a:r>
              <a:rPr lang="en-US" sz="3600" dirty="0"/>
              <a:t>•	How to support your child</a:t>
            </a:r>
          </a:p>
        </p:txBody>
      </p:sp>
    </p:spTree>
    <p:extLst>
      <p:ext uri="{BB962C8B-B14F-4D97-AF65-F5344CB8AC3E}">
        <p14:creationId xmlns:p14="http://schemas.microsoft.com/office/powerpoint/2010/main" val="2207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83B26-F141-68A5-491E-811E1590A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5" y="2531267"/>
            <a:ext cx="5649593" cy="317789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3F1358-3084-DBAA-5599-E418EBA59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5948" y="2531267"/>
            <a:ext cx="5624595" cy="31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397E9-B4FF-5EE8-F742-723BD57FF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03" y="411306"/>
            <a:ext cx="3342859" cy="1372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A77C8A-C194-DE94-AEF1-65B043C361BF}"/>
              </a:ext>
            </a:extLst>
          </p:cNvPr>
          <p:cNvSpPr txBox="1"/>
          <p:nvPr/>
        </p:nvSpPr>
        <p:spPr>
          <a:xfrm>
            <a:off x="251953" y="255761"/>
            <a:ext cx="7434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Phonics</a:t>
            </a:r>
          </a:p>
          <a:p>
            <a:r>
              <a:rPr lang="en-US" sz="2400" dirty="0"/>
              <a:t>•Daily Read Write Inc phonics lessons for children who need them.</a:t>
            </a:r>
          </a:p>
          <a:p>
            <a:r>
              <a:rPr lang="en-US" sz="2400" dirty="0"/>
              <a:t>•Racing to English inline with the phonics </a:t>
            </a:r>
            <a:r>
              <a:rPr lang="en-US" sz="2400" dirty="0" err="1"/>
              <a:t>programme</a:t>
            </a:r>
            <a:r>
              <a:rPr lang="en-US" sz="2400" dirty="0"/>
              <a:t> for a bridge of fluency and comprehension activities before moving into Whole Class Reading lessons.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202A8-EAA5-FECA-BAE7-42D61E97E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3" y="3555540"/>
            <a:ext cx="3159844" cy="17659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C9C6A7-F6DA-81B4-FE1A-61FF98B126B8}"/>
              </a:ext>
            </a:extLst>
          </p:cNvPr>
          <p:cNvSpPr txBox="1"/>
          <p:nvPr/>
        </p:nvSpPr>
        <p:spPr>
          <a:xfrm>
            <a:off x="3458785" y="3344723"/>
            <a:ext cx="85483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Whole class reading</a:t>
            </a:r>
          </a:p>
          <a:p>
            <a:r>
              <a:rPr lang="en-US" sz="2400" dirty="0"/>
              <a:t>•5 x 60-minute lessons per week</a:t>
            </a:r>
          </a:p>
          <a:p>
            <a:r>
              <a:rPr lang="en-US" sz="2400" dirty="0"/>
              <a:t>•Vocabulary, fluency reading strategies (echo, coral, independent), text discussion and reading for pleasure.</a:t>
            </a:r>
          </a:p>
          <a:p>
            <a:r>
              <a:rPr lang="en-US" sz="2400" dirty="0"/>
              <a:t>•A combination of questions and activities to explore the text with a termly focus on one skill.</a:t>
            </a:r>
          </a:p>
          <a:p>
            <a:r>
              <a:rPr lang="en-US" sz="2400" dirty="0"/>
              <a:t>•1 minute read practice to develop understanding with speed.</a:t>
            </a:r>
          </a:p>
        </p:txBody>
      </p:sp>
    </p:spTree>
    <p:extLst>
      <p:ext uri="{BB962C8B-B14F-4D97-AF65-F5344CB8AC3E}">
        <p14:creationId xmlns:p14="http://schemas.microsoft.com/office/powerpoint/2010/main" val="36255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17879-8D76-9008-1377-C3608568C48C}"/>
              </a:ext>
            </a:extLst>
          </p:cNvPr>
          <p:cNvSpPr txBox="1"/>
          <p:nvPr/>
        </p:nvSpPr>
        <p:spPr>
          <a:xfrm>
            <a:off x="475488" y="1124712"/>
            <a:ext cx="402336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Year 5 writing Assessment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710FEE-D6B2-D60B-37AF-5EBFAE02A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190" y="359631"/>
            <a:ext cx="3118110" cy="13511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5168AB-A045-5351-2C6C-4AEAB804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375" y="2323533"/>
            <a:ext cx="5968149" cy="4174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02BEC-EADB-DFEE-E0B9-A9DE5C606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755" y="253929"/>
            <a:ext cx="2871216" cy="19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17879-8D76-9008-1377-C3608568C48C}"/>
              </a:ext>
            </a:extLst>
          </p:cNvPr>
          <p:cNvSpPr txBox="1"/>
          <p:nvPr/>
        </p:nvSpPr>
        <p:spPr>
          <a:xfrm>
            <a:off x="475488" y="1124712"/>
            <a:ext cx="402336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Year 6 writing Assessment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710FEE-D6B2-D60B-37AF-5EBFAE02A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190" y="359631"/>
            <a:ext cx="3118110" cy="13511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02BEC-EADB-DFEE-E0B9-A9DE5C606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755" y="253929"/>
            <a:ext cx="2871216" cy="1995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9AE22-6A0A-DF03-9456-781DB195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446" y="2126696"/>
            <a:ext cx="6230219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80A37-3204-E7FB-B775-C28773B9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Spelling Rules Taught Across Year 5 and Year 6</a:t>
            </a:r>
            <a:endParaRPr lang="en-GB" sz="4000" b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1B35C8-DB73-C853-EC32-F112459E7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0928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94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76f183-a700-452a-8e30-2c143000a1e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E3E7361DC9449BD77CE5C5CFEE38D" ma:contentTypeVersion="17" ma:contentTypeDescription="Create a new document." ma:contentTypeScope="" ma:versionID="0e981145a3fd268bb4ac84a321997989">
  <xsd:schema xmlns:xsd="http://www.w3.org/2001/XMLSchema" xmlns:xs="http://www.w3.org/2001/XMLSchema" xmlns:p="http://schemas.microsoft.com/office/2006/metadata/properties" xmlns:ns2="e81f108a-d767-4218-b783-58a3283f0124" xmlns:ns3="7a76f183-a700-452a-8e30-2c143000a1eb" targetNamespace="http://schemas.microsoft.com/office/2006/metadata/properties" ma:root="true" ma:fieldsID="78e711b676fcb6ca22d0b45f97adb32b" ns2:_="" ns3:_="">
    <xsd:import namespace="e81f108a-d767-4218-b783-58a3283f0124"/>
    <xsd:import namespace="7a76f183-a700-452a-8e30-2c143000a1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f108a-d767-4218-b783-58a3283f01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6f183-a700-452a-8e30-2c143000a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241f46-d2bb-4f12-9a20-44fa6f3480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92F323-E57B-449D-A6FA-E5D53CA4B6A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a76f183-a700-452a-8e30-2c143000a1eb"/>
    <ds:schemaRef ds:uri="http://schemas.microsoft.com/office/2006/documentManagement/types"/>
    <ds:schemaRef ds:uri="e81f108a-d767-4218-b783-58a3283f012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6569957-6A9E-4754-97D4-E235D194A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1f108a-d767-4218-b783-58a3283f0124"/>
    <ds:schemaRef ds:uri="7a76f183-a700-452a-8e30-2c143000a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3EDD9D-36DC-4374-B83A-24F01A4502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769</Words>
  <Application>Microsoft Office PowerPoint</Application>
  <PresentationFormat>Widescreen</PresentationFormat>
  <Paragraphs>119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Office Theme</vt:lpstr>
      <vt:lpstr>Year 5 and 6 UKS2 </vt:lpstr>
      <vt:lpstr>Meet the Team</vt:lpstr>
      <vt:lpstr>Expectations for UKS2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 Rules Taught Across Year 5 and Year 6</vt:lpstr>
      <vt:lpstr>PowerPoint Presentation</vt:lpstr>
      <vt:lpstr>E P Collier Website</vt:lpstr>
      <vt:lpstr>PowerPoint Presentation</vt:lpstr>
      <vt:lpstr>PowerPoint Presentation</vt:lpstr>
      <vt:lpstr>PowerPoint Presentation</vt:lpstr>
      <vt:lpstr>Science</vt:lpstr>
      <vt:lpstr>Foundation Subjects</vt:lpstr>
      <vt:lpstr>PowerPoint Presentation</vt:lpstr>
      <vt:lpstr>SATs (Year 6)</vt:lpstr>
      <vt:lpstr>PowerPoint Presentation</vt:lpstr>
      <vt:lpstr>Final reminder/request:</vt:lpstr>
      <vt:lpstr>PowerPoint Presentation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and 6 UKS2 </dc:title>
  <dc:creator>Supply 2</dc:creator>
  <cp:lastModifiedBy>Ms Ahmed</cp:lastModifiedBy>
  <cp:revision>58</cp:revision>
  <dcterms:created xsi:type="dcterms:W3CDTF">2023-07-28T11:35:56Z</dcterms:created>
  <dcterms:modified xsi:type="dcterms:W3CDTF">2024-09-11T09:08:00Z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0x0101009B2E3E7361DC9449BD77CE5C5CFEE38D</vt:lpwstr>
  </property>
  <property fmtid="{D5CDD505-2E9C-101B-9397-08002B2CF9AE}" pid="3" name="MediaServiceImageTags">
    <vt:lpwstr/>
  </property>
</Properties>
</file>