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8" r:id="rId5"/>
  </p:sldMasterIdLst>
  <p:notesMasterIdLst>
    <p:notesMasterId r:id="rId24"/>
  </p:notesMasterIdLst>
  <p:sldIdLst>
    <p:sldId id="256" r:id="rId6"/>
    <p:sldId id="282" r:id="rId7"/>
    <p:sldId id="257" r:id="rId8"/>
    <p:sldId id="262" r:id="rId9"/>
    <p:sldId id="258" r:id="rId10"/>
    <p:sldId id="285" r:id="rId11"/>
    <p:sldId id="267" r:id="rId12"/>
    <p:sldId id="284" r:id="rId13"/>
    <p:sldId id="261" r:id="rId14"/>
    <p:sldId id="259" r:id="rId15"/>
    <p:sldId id="263" r:id="rId16"/>
    <p:sldId id="275" r:id="rId17"/>
    <p:sldId id="276" r:id="rId18"/>
    <p:sldId id="277" r:id="rId19"/>
    <p:sldId id="286" r:id="rId20"/>
    <p:sldId id="273" r:id="rId21"/>
    <p:sldId id="274"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0"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s Ahmed" userId="74989942-bf79-41c9-85a6-16c019d5edd3" providerId="ADAL" clId="{75EC7703-1252-41A6-8315-306E9E8F28AE}"/>
  </pc:docChgLst>
  <pc:docChgLst>
    <pc:chgData name="Ms Ahmed" userId="74989942-bf79-41c9-85a6-16c019d5edd3" providerId="ADAL" clId="{E1E24D42-8B6F-4CBB-ACBD-7E46FC751C00}"/>
    <pc:docChg chg="addSld delSld modSld">
      <pc:chgData name="Ms Ahmed" userId="74989942-bf79-41c9-85a6-16c019d5edd3" providerId="ADAL" clId="{E1E24D42-8B6F-4CBB-ACBD-7E46FC751C00}" dt="2024-09-23T09:33:04.253" v="4"/>
      <pc:docMkLst>
        <pc:docMk/>
      </pc:docMkLst>
      <pc:sldChg chg="modSp">
        <pc:chgData name="Ms Ahmed" userId="74989942-bf79-41c9-85a6-16c019d5edd3" providerId="ADAL" clId="{E1E24D42-8B6F-4CBB-ACBD-7E46FC751C00}" dt="2024-09-23T09:32:28.889" v="2" actId="5793"/>
        <pc:sldMkLst>
          <pc:docMk/>
          <pc:sldMk cId="1176252856" sldId="285"/>
        </pc:sldMkLst>
        <pc:spChg chg="mod">
          <ac:chgData name="Ms Ahmed" userId="74989942-bf79-41c9-85a6-16c019d5edd3" providerId="ADAL" clId="{E1E24D42-8B6F-4CBB-ACBD-7E46FC751C00}" dt="2024-09-23T09:32:28.889" v="2" actId="5793"/>
          <ac:spMkLst>
            <pc:docMk/>
            <pc:sldMk cId="1176252856" sldId="285"/>
            <ac:spMk id="2" creationId="{4F3FD88B-BD2C-4F5D-8B08-34B778707771}"/>
          </ac:spMkLst>
        </pc:spChg>
      </pc:sldChg>
      <pc:sldChg chg="add del">
        <pc:chgData name="Ms Ahmed" userId="74989942-bf79-41c9-85a6-16c019d5edd3" providerId="ADAL" clId="{E1E24D42-8B6F-4CBB-ACBD-7E46FC751C00}" dt="2024-09-23T09:33:04.253" v="4"/>
        <pc:sldMkLst>
          <pc:docMk/>
          <pc:sldMk cId="3012624549" sldId="287"/>
        </pc:sldMkLst>
      </pc:sldChg>
    </pc:docChg>
  </pc:docChgLst>
  <pc:docChgLst>
    <pc:chgData name="Ms Ahmed" userId="74989942-bf79-41c9-85a6-16c019d5edd3" providerId="ADAL" clId="{022137EA-A62F-4A32-8B03-A6F5AE960D7E}"/>
  </pc:docChgLst>
  <pc:docChgLst>
    <pc:chgData name="Ms Ahmed" userId="74989942-bf79-41c9-85a6-16c019d5edd3" providerId="ADAL" clId="{37792E3A-475F-496D-901B-E75F2AB048D8}"/>
  </pc:docChgLst>
  <pc:docChgLst>
    <pc:chgData name="Ms Ahmed" userId="74989942-bf79-41c9-85a6-16c019d5edd3" providerId="ADAL" clId="{E22C36A1-5667-4D2B-AE85-435508215478}"/>
  </pc:docChgLst>
  <pc:docChgLst>
    <pc:chgData name="Ms Ahmed" userId="74989942-bf79-41c9-85a6-16c019d5edd3" providerId="ADAL" clId="{DC2361D5-991F-44D0-9585-07E2F955E658}"/>
  </pc:docChgLst>
  <pc:docChgLst>
    <pc:chgData clId="Web-{E4144036-3BEF-1B94-783A-5442B25568E4}"/>
  </pc:docChgLst>
  <pc:docChgLst>
    <pc:chgData name="Ms Ahmed" userId="74989942-bf79-41c9-85a6-16c019d5edd3" providerId="ADAL" clId="{2EDE8870-54FE-40F6-8516-EB9E81A91A31}"/>
  </pc:docChgLst>
  <pc:docChgLst>
    <pc:chgData name="Supply 2" userId="S::supply2@epcollier.reading.sch.uk::819c3b9e-9d3d-4fc7-877e-f2a50504cd74" providerId="AD" clId="Web-{E4144036-3BEF-1B94-783A-5442B25568E4}"/>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82E70B-3B4D-41E4-8AB3-098FE7487180}"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AE85C2CD-EAFF-403D-80F7-73B4B4295528}">
      <dgm:prSet/>
      <dgm:spPr/>
      <dgm:t>
        <a:bodyPr/>
        <a:lstStyle/>
        <a:p>
          <a:r>
            <a:rPr lang="en-US"/>
            <a:t>Endings which sound like /ʃəs/spelt –cious or–tious</a:t>
          </a:r>
        </a:p>
      </dgm:t>
    </dgm:pt>
    <dgm:pt modelId="{BB24E24C-D8E3-4900-84C3-B867D1CA073F}" type="parTrans" cxnId="{B1E7FC03-A1BD-4D3F-BE84-BA6DE85D5D60}">
      <dgm:prSet/>
      <dgm:spPr/>
      <dgm:t>
        <a:bodyPr/>
        <a:lstStyle/>
        <a:p>
          <a:endParaRPr lang="en-US"/>
        </a:p>
      </dgm:t>
    </dgm:pt>
    <dgm:pt modelId="{89DD4964-9C3B-4442-A5D6-FB1A3B1DF725}" type="sibTrans" cxnId="{B1E7FC03-A1BD-4D3F-BE84-BA6DE85D5D60}">
      <dgm:prSet/>
      <dgm:spPr/>
      <dgm:t>
        <a:bodyPr/>
        <a:lstStyle/>
        <a:p>
          <a:endParaRPr lang="en-US"/>
        </a:p>
      </dgm:t>
    </dgm:pt>
    <dgm:pt modelId="{305C4895-80E7-4FA0-B016-CBCAECF9CE71}">
      <dgm:prSet/>
      <dgm:spPr/>
      <dgm:t>
        <a:bodyPr/>
        <a:lstStyle/>
        <a:p>
          <a:r>
            <a:rPr lang="en-US"/>
            <a:t>Endings which sound like /ʃəl/</a:t>
          </a:r>
        </a:p>
      </dgm:t>
    </dgm:pt>
    <dgm:pt modelId="{650FE9C7-FDCC-4E47-A13A-1D310A4863C7}" type="parTrans" cxnId="{50374C1E-D541-4B54-B369-4B41440992C6}">
      <dgm:prSet/>
      <dgm:spPr/>
      <dgm:t>
        <a:bodyPr/>
        <a:lstStyle/>
        <a:p>
          <a:endParaRPr lang="en-US"/>
        </a:p>
      </dgm:t>
    </dgm:pt>
    <dgm:pt modelId="{645CDA12-1F22-4255-B231-DF2177B08E63}" type="sibTrans" cxnId="{50374C1E-D541-4B54-B369-4B41440992C6}">
      <dgm:prSet/>
      <dgm:spPr/>
      <dgm:t>
        <a:bodyPr/>
        <a:lstStyle/>
        <a:p>
          <a:endParaRPr lang="en-US"/>
        </a:p>
      </dgm:t>
    </dgm:pt>
    <dgm:pt modelId="{31BE0BDF-ED9E-45BB-959D-A34EC4A0F3F6}">
      <dgm:prSet/>
      <dgm:spPr/>
      <dgm:t>
        <a:bodyPr/>
        <a:lstStyle/>
        <a:p>
          <a:r>
            <a:rPr lang="en-US"/>
            <a:t>Words ending in –ant,–ance/–ancy,–ent,–ence/–ency</a:t>
          </a:r>
        </a:p>
      </dgm:t>
    </dgm:pt>
    <dgm:pt modelId="{7EDC9898-0F2E-4209-B9FC-B0D300102FE7}" type="parTrans" cxnId="{A9AEB976-126A-4CF9-A544-B6955C4BAA92}">
      <dgm:prSet/>
      <dgm:spPr/>
      <dgm:t>
        <a:bodyPr/>
        <a:lstStyle/>
        <a:p>
          <a:endParaRPr lang="en-US"/>
        </a:p>
      </dgm:t>
    </dgm:pt>
    <dgm:pt modelId="{62A81B07-1AA9-4ADA-A1CB-D92A1D8B68CC}" type="sibTrans" cxnId="{A9AEB976-126A-4CF9-A544-B6955C4BAA92}">
      <dgm:prSet/>
      <dgm:spPr/>
      <dgm:t>
        <a:bodyPr/>
        <a:lstStyle/>
        <a:p>
          <a:endParaRPr lang="en-US"/>
        </a:p>
      </dgm:t>
    </dgm:pt>
    <dgm:pt modelId="{84082FDA-4B0B-4DDD-864D-0C9ED9FAA5CD}">
      <dgm:prSet/>
      <dgm:spPr/>
      <dgm:t>
        <a:bodyPr/>
        <a:lstStyle/>
        <a:p>
          <a:r>
            <a:rPr lang="en-US"/>
            <a:t>Words ending in –able and –ible</a:t>
          </a:r>
        </a:p>
      </dgm:t>
    </dgm:pt>
    <dgm:pt modelId="{6CD59128-A450-446E-B7E3-D06E043EF9E8}" type="parTrans" cxnId="{E51008A0-808A-4106-9631-43FB2D9CDC79}">
      <dgm:prSet/>
      <dgm:spPr/>
      <dgm:t>
        <a:bodyPr/>
        <a:lstStyle/>
        <a:p>
          <a:endParaRPr lang="en-US"/>
        </a:p>
      </dgm:t>
    </dgm:pt>
    <dgm:pt modelId="{BB1D2A83-9C1C-4E26-BB02-64488406A995}" type="sibTrans" cxnId="{E51008A0-808A-4106-9631-43FB2D9CDC79}">
      <dgm:prSet/>
      <dgm:spPr/>
      <dgm:t>
        <a:bodyPr/>
        <a:lstStyle/>
        <a:p>
          <a:endParaRPr lang="en-US"/>
        </a:p>
      </dgm:t>
    </dgm:pt>
    <dgm:pt modelId="{5B7CE49C-FD83-45CD-BAA8-EAF248FBAA50}">
      <dgm:prSet/>
      <dgm:spPr/>
      <dgm:t>
        <a:bodyPr/>
        <a:lstStyle/>
        <a:p>
          <a:r>
            <a:rPr lang="en-US" dirty="0"/>
            <a:t>Words ending in –ably and –</a:t>
          </a:r>
          <a:r>
            <a:rPr lang="en-US" dirty="0" err="1"/>
            <a:t>ibly</a:t>
          </a:r>
          <a:endParaRPr lang="en-US" dirty="0"/>
        </a:p>
      </dgm:t>
    </dgm:pt>
    <dgm:pt modelId="{F03026C0-B680-45B3-8732-8EB7394C5DED}" type="parTrans" cxnId="{C5CC70C2-AD17-42DF-B1A7-9D79F3FA13E1}">
      <dgm:prSet/>
      <dgm:spPr/>
      <dgm:t>
        <a:bodyPr/>
        <a:lstStyle/>
        <a:p>
          <a:endParaRPr lang="en-US"/>
        </a:p>
      </dgm:t>
    </dgm:pt>
    <dgm:pt modelId="{53233833-C3FE-4CBC-B161-57DF94991A90}" type="sibTrans" cxnId="{C5CC70C2-AD17-42DF-B1A7-9D79F3FA13E1}">
      <dgm:prSet/>
      <dgm:spPr/>
      <dgm:t>
        <a:bodyPr/>
        <a:lstStyle/>
        <a:p>
          <a:endParaRPr lang="en-US"/>
        </a:p>
      </dgm:t>
    </dgm:pt>
    <dgm:pt modelId="{D5304807-3628-4FE1-9252-BFC2637D3A09}">
      <dgm:prSet/>
      <dgm:spPr/>
      <dgm:t>
        <a:bodyPr/>
        <a:lstStyle/>
        <a:p>
          <a:r>
            <a:rPr lang="en-US"/>
            <a:t>Adding suffixes beginning with vowel letters to words ending in –fer</a:t>
          </a:r>
        </a:p>
      </dgm:t>
    </dgm:pt>
    <dgm:pt modelId="{1961D1DE-40FB-463D-8F6F-3B4FF902D746}" type="parTrans" cxnId="{BE8A95B7-3FCD-4644-8A30-44017F6020ED}">
      <dgm:prSet/>
      <dgm:spPr/>
      <dgm:t>
        <a:bodyPr/>
        <a:lstStyle/>
        <a:p>
          <a:endParaRPr lang="en-US"/>
        </a:p>
      </dgm:t>
    </dgm:pt>
    <dgm:pt modelId="{A71ECDEB-09DB-4992-B516-B600D8816E65}" type="sibTrans" cxnId="{BE8A95B7-3FCD-4644-8A30-44017F6020ED}">
      <dgm:prSet/>
      <dgm:spPr/>
      <dgm:t>
        <a:bodyPr/>
        <a:lstStyle/>
        <a:p>
          <a:endParaRPr lang="en-US"/>
        </a:p>
      </dgm:t>
    </dgm:pt>
    <dgm:pt modelId="{CBFF392C-6744-47C1-8F90-3725E88B2B92}">
      <dgm:prSet/>
      <dgm:spPr/>
      <dgm:t>
        <a:bodyPr/>
        <a:lstStyle/>
        <a:p>
          <a:r>
            <a:rPr lang="en-US"/>
            <a:t>Words with the /i:/ sound spelt ei after c</a:t>
          </a:r>
        </a:p>
      </dgm:t>
    </dgm:pt>
    <dgm:pt modelId="{61BA9D1A-3178-49E8-856B-EDFDC6FC1513}" type="parTrans" cxnId="{E6F2A626-0666-4AB7-B356-ACC1B5929B34}">
      <dgm:prSet/>
      <dgm:spPr/>
      <dgm:t>
        <a:bodyPr/>
        <a:lstStyle/>
        <a:p>
          <a:endParaRPr lang="en-US"/>
        </a:p>
      </dgm:t>
    </dgm:pt>
    <dgm:pt modelId="{A9FC2AAC-48BB-4D31-891F-EDDA3A40BD3B}" type="sibTrans" cxnId="{E6F2A626-0666-4AB7-B356-ACC1B5929B34}">
      <dgm:prSet/>
      <dgm:spPr/>
      <dgm:t>
        <a:bodyPr/>
        <a:lstStyle/>
        <a:p>
          <a:endParaRPr lang="en-US"/>
        </a:p>
      </dgm:t>
    </dgm:pt>
    <dgm:pt modelId="{606C9345-166E-44CB-AE32-6A1BB891B936}">
      <dgm:prSet/>
      <dgm:spPr/>
      <dgm:t>
        <a:bodyPr/>
        <a:lstStyle/>
        <a:p>
          <a:r>
            <a:rPr lang="en-US"/>
            <a:t>Words containing the letter-string ough</a:t>
          </a:r>
        </a:p>
      </dgm:t>
    </dgm:pt>
    <dgm:pt modelId="{47CCF2CB-8D98-4B09-92F8-7FE5FCB71282}" type="parTrans" cxnId="{DF24D2C2-101E-47B6-A3CC-30B280284CCF}">
      <dgm:prSet/>
      <dgm:spPr/>
      <dgm:t>
        <a:bodyPr/>
        <a:lstStyle/>
        <a:p>
          <a:endParaRPr lang="en-US"/>
        </a:p>
      </dgm:t>
    </dgm:pt>
    <dgm:pt modelId="{CCF18129-1A01-4368-BECA-DB719D5BAE70}" type="sibTrans" cxnId="{DF24D2C2-101E-47B6-A3CC-30B280284CCF}">
      <dgm:prSet/>
      <dgm:spPr/>
      <dgm:t>
        <a:bodyPr/>
        <a:lstStyle/>
        <a:p>
          <a:endParaRPr lang="en-US"/>
        </a:p>
      </dgm:t>
    </dgm:pt>
    <dgm:pt modelId="{0E978BFA-BBCF-436B-B546-C1246C5233C9}">
      <dgm:prSet/>
      <dgm:spPr/>
      <dgm:t>
        <a:bodyPr/>
        <a:lstStyle/>
        <a:p>
          <a:r>
            <a:rPr lang="en-US"/>
            <a:t>Words with ‘silent’ letters (i.e. letters whose presence cannot be predicted from the pronunciation of the word)</a:t>
          </a:r>
        </a:p>
      </dgm:t>
    </dgm:pt>
    <dgm:pt modelId="{2312E5F3-3B99-44F3-9B16-A751B04BE115}" type="parTrans" cxnId="{A0804297-F9B8-427B-93FC-503B1891ED96}">
      <dgm:prSet/>
      <dgm:spPr/>
      <dgm:t>
        <a:bodyPr/>
        <a:lstStyle/>
        <a:p>
          <a:endParaRPr lang="en-US"/>
        </a:p>
      </dgm:t>
    </dgm:pt>
    <dgm:pt modelId="{68F23744-7EC1-4AD4-991B-110FA1BA110C}" type="sibTrans" cxnId="{A0804297-F9B8-427B-93FC-503B1891ED96}">
      <dgm:prSet/>
      <dgm:spPr/>
      <dgm:t>
        <a:bodyPr/>
        <a:lstStyle/>
        <a:p>
          <a:endParaRPr lang="en-US"/>
        </a:p>
      </dgm:t>
    </dgm:pt>
    <dgm:pt modelId="{4C4C99DC-6881-4D7B-8DF2-337ED9AE2CC1}">
      <dgm:prSet/>
      <dgm:spPr/>
      <dgm:t>
        <a:bodyPr/>
        <a:lstStyle/>
        <a:p>
          <a:r>
            <a:rPr lang="en-US"/>
            <a:t>Homophones and other words that are often confused</a:t>
          </a:r>
        </a:p>
      </dgm:t>
    </dgm:pt>
    <dgm:pt modelId="{D48416EF-28B6-43EC-AC75-403515B296C0}" type="parTrans" cxnId="{16CBDC8A-0479-4798-8D24-16A57271B196}">
      <dgm:prSet/>
      <dgm:spPr/>
      <dgm:t>
        <a:bodyPr/>
        <a:lstStyle/>
        <a:p>
          <a:endParaRPr lang="en-US"/>
        </a:p>
      </dgm:t>
    </dgm:pt>
    <dgm:pt modelId="{E8195AE0-458C-4CD0-9A9E-AC2AF383C871}" type="sibTrans" cxnId="{16CBDC8A-0479-4798-8D24-16A57271B196}">
      <dgm:prSet/>
      <dgm:spPr/>
      <dgm:t>
        <a:bodyPr/>
        <a:lstStyle/>
        <a:p>
          <a:endParaRPr lang="en-US"/>
        </a:p>
      </dgm:t>
    </dgm:pt>
    <dgm:pt modelId="{7FF01CE0-705E-47C6-A157-73FAF00179D6}" type="pres">
      <dgm:prSet presAssocID="{DD82E70B-3B4D-41E4-8AB3-098FE7487180}" presName="diagram" presStyleCnt="0">
        <dgm:presLayoutVars>
          <dgm:dir/>
          <dgm:resizeHandles val="exact"/>
        </dgm:presLayoutVars>
      </dgm:prSet>
      <dgm:spPr/>
    </dgm:pt>
    <dgm:pt modelId="{BDF595BD-3EC2-4A97-8544-0DD39E2057B6}" type="pres">
      <dgm:prSet presAssocID="{AE85C2CD-EAFF-403D-80F7-73B4B4295528}" presName="node" presStyleLbl="node1" presStyleIdx="0" presStyleCnt="10">
        <dgm:presLayoutVars>
          <dgm:bulletEnabled val="1"/>
        </dgm:presLayoutVars>
      </dgm:prSet>
      <dgm:spPr/>
    </dgm:pt>
    <dgm:pt modelId="{95134C19-E213-41C0-B0A3-DB7725DB05C3}" type="pres">
      <dgm:prSet presAssocID="{89DD4964-9C3B-4442-A5D6-FB1A3B1DF725}" presName="sibTrans" presStyleCnt="0"/>
      <dgm:spPr/>
    </dgm:pt>
    <dgm:pt modelId="{03EB96F4-CB07-4F73-8AF8-F95C36DC147D}" type="pres">
      <dgm:prSet presAssocID="{305C4895-80E7-4FA0-B016-CBCAECF9CE71}" presName="node" presStyleLbl="node1" presStyleIdx="1" presStyleCnt="10">
        <dgm:presLayoutVars>
          <dgm:bulletEnabled val="1"/>
        </dgm:presLayoutVars>
      </dgm:prSet>
      <dgm:spPr/>
    </dgm:pt>
    <dgm:pt modelId="{7DC77F59-9D28-4EBC-BDF4-4DCFB79EAB3D}" type="pres">
      <dgm:prSet presAssocID="{645CDA12-1F22-4255-B231-DF2177B08E63}" presName="sibTrans" presStyleCnt="0"/>
      <dgm:spPr/>
    </dgm:pt>
    <dgm:pt modelId="{DE9EA94D-FA42-4354-8E0C-BFCABE815280}" type="pres">
      <dgm:prSet presAssocID="{31BE0BDF-ED9E-45BB-959D-A34EC4A0F3F6}" presName="node" presStyleLbl="node1" presStyleIdx="2" presStyleCnt="10">
        <dgm:presLayoutVars>
          <dgm:bulletEnabled val="1"/>
        </dgm:presLayoutVars>
      </dgm:prSet>
      <dgm:spPr/>
    </dgm:pt>
    <dgm:pt modelId="{51111265-4A1D-451A-B156-D7C6DA19B402}" type="pres">
      <dgm:prSet presAssocID="{62A81B07-1AA9-4ADA-A1CB-D92A1D8B68CC}" presName="sibTrans" presStyleCnt="0"/>
      <dgm:spPr/>
    </dgm:pt>
    <dgm:pt modelId="{179DAED9-D644-4724-BF36-09B5FC7A434C}" type="pres">
      <dgm:prSet presAssocID="{84082FDA-4B0B-4DDD-864D-0C9ED9FAA5CD}" presName="node" presStyleLbl="node1" presStyleIdx="3" presStyleCnt="10">
        <dgm:presLayoutVars>
          <dgm:bulletEnabled val="1"/>
        </dgm:presLayoutVars>
      </dgm:prSet>
      <dgm:spPr/>
    </dgm:pt>
    <dgm:pt modelId="{30C1CDA9-F806-4808-910D-C7D6F54017B6}" type="pres">
      <dgm:prSet presAssocID="{BB1D2A83-9C1C-4E26-BB02-64488406A995}" presName="sibTrans" presStyleCnt="0"/>
      <dgm:spPr/>
    </dgm:pt>
    <dgm:pt modelId="{9BB49F2E-0CC2-459F-B20E-E559C655C546}" type="pres">
      <dgm:prSet presAssocID="{5B7CE49C-FD83-45CD-BAA8-EAF248FBAA50}" presName="node" presStyleLbl="node1" presStyleIdx="4" presStyleCnt="10">
        <dgm:presLayoutVars>
          <dgm:bulletEnabled val="1"/>
        </dgm:presLayoutVars>
      </dgm:prSet>
      <dgm:spPr/>
    </dgm:pt>
    <dgm:pt modelId="{AF70A55A-A108-4A57-BEE5-7AF02C0AE373}" type="pres">
      <dgm:prSet presAssocID="{53233833-C3FE-4CBC-B161-57DF94991A90}" presName="sibTrans" presStyleCnt="0"/>
      <dgm:spPr/>
    </dgm:pt>
    <dgm:pt modelId="{D811CFB2-7D7D-41BE-B850-A6E8AC6A50C0}" type="pres">
      <dgm:prSet presAssocID="{D5304807-3628-4FE1-9252-BFC2637D3A09}" presName="node" presStyleLbl="node1" presStyleIdx="5" presStyleCnt="10">
        <dgm:presLayoutVars>
          <dgm:bulletEnabled val="1"/>
        </dgm:presLayoutVars>
      </dgm:prSet>
      <dgm:spPr/>
    </dgm:pt>
    <dgm:pt modelId="{402CA739-936D-481D-96C8-84C6FE3CE761}" type="pres">
      <dgm:prSet presAssocID="{A71ECDEB-09DB-4992-B516-B600D8816E65}" presName="sibTrans" presStyleCnt="0"/>
      <dgm:spPr/>
    </dgm:pt>
    <dgm:pt modelId="{8C25A149-1D2D-4A48-A006-B0D300E53FCD}" type="pres">
      <dgm:prSet presAssocID="{CBFF392C-6744-47C1-8F90-3725E88B2B92}" presName="node" presStyleLbl="node1" presStyleIdx="6" presStyleCnt="10">
        <dgm:presLayoutVars>
          <dgm:bulletEnabled val="1"/>
        </dgm:presLayoutVars>
      </dgm:prSet>
      <dgm:spPr/>
    </dgm:pt>
    <dgm:pt modelId="{5C4CDAAA-C0CE-453C-B198-796EC7B1FBCB}" type="pres">
      <dgm:prSet presAssocID="{A9FC2AAC-48BB-4D31-891F-EDDA3A40BD3B}" presName="sibTrans" presStyleCnt="0"/>
      <dgm:spPr/>
    </dgm:pt>
    <dgm:pt modelId="{0F6E6CD6-C949-48E3-B7DB-458FB9CD25AE}" type="pres">
      <dgm:prSet presAssocID="{606C9345-166E-44CB-AE32-6A1BB891B936}" presName="node" presStyleLbl="node1" presStyleIdx="7" presStyleCnt="10">
        <dgm:presLayoutVars>
          <dgm:bulletEnabled val="1"/>
        </dgm:presLayoutVars>
      </dgm:prSet>
      <dgm:spPr/>
    </dgm:pt>
    <dgm:pt modelId="{35892A36-85B3-4117-AE0E-A9FCFA271854}" type="pres">
      <dgm:prSet presAssocID="{CCF18129-1A01-4368-BECA-DB719D5BAE70}" presName="sibTrans" presStyleCnt="0"/>
      <dgm:spPr/>
    </dgm:pt>
    <dgm:pt modelId="{5966C6F4-0B1E-457E-92E7-FCBCA08A4CA6}" type="pres">
      <dgm:prSet presAssocID="{0E978BFA-BBCF-436B-B546-C1246C5233C9}" presName="node" presStyleLbl="node1" presStyleIdx="8" presStyleCnt="10">
        <dgm:presLayoutVars>
          <dgm:bulletEnabled val="1"/>
        </dgm:presLayoutVars>
      </dgm:prSet>
      <dgm:spPr/>
    </dgm:pt>
    <dgm:pt modelId="{8495CCFA-84E3-454F-B1E3-611046641905}" type="pres">
      <dgm:prSet presAssocID="{68F23744-7EC1-4AD4-991B-110FA1BA110C}" presName="sibTrans" presStyleCnt="0"/>
      <dgm:spPr/>
    </dgm:pt>
    <dgm:pt modelId="{C0ED3166-B390-48ED-A054-397A70E4757A}" type="pres">
      <dgm:prSet presAssocID="{4C4C99DC-6881-4D7B-8DF2-337ED9AE2CC1}" presName="node" presStyleLbl="node1" presStyleIdx="9" presStyleCnt="10">
        <dgm:presLayoutVars>
          <dgm:bulletEnabled val="1"/>
        </dgm:presLayoutVars>
      </dgm:prSet>
      <dgm:spPr/>
    </dgm:pt>
  </dgm:ptLst>
  <dgm:cxnLst>
    <dgm:cxn modelId="{B1E7FC03-A1BD-4D3F-BE84-BA6DE85D5D60}" srcId="{DD82E70B-3B4D-41E4-8AB3-098FE7487180}" destId="{AE85C2CD-EAFF-403D-80F7-73B4B4295528}" srcOrd="0" destOrd="0" parTransId="{BB24E24C-D8E3-4900-84C3-B867D1CA073F}" sibTransId="{89DD4964-9C3B-4442-A5D6-FB1A3B1DF725}"/>
    <dgm:cxn modelId="{6BFAE606-2902-49FD-A9B5-D259EED0DDA7}" type="presOf" srcId="{4C4C99DC-6881-4D7B-8DF2-337ED9AE2CC1}" destId="{C0ED3166-B390-48ED-A054-397A70E4757A}" srcOrd="0" destOrd="0" presId="urn:microsoft.com/office/officeart/2005/8/layout/default"/>
    <dgm:cxn modelId="{50374C1E-D541-4B54-B369-4B41440992C6}" srcId="{DD82E70B-3B4D-41E4-8AB3-098FE7487180}" destId="{305C4895-80E7-4FA0-B016-CBCAECF9CE71}" srcOrd="1" destOrd="0" parTransId="{650FE9C7-FDCC-4E47-A13A-1D310A4863C7}" sibTransId="{645CDA12-1F22-4255-B231-DF2177B08E63}"/>
    <dgm:cxn modelId="{E6F2A626-0666-4AB7-B356-ACC1B5929B34}" srcId="{DD82E70B-3B4D-41E4-8AB3-098FE7487180}" destId="{CBFF392C-6744-47C1-8F90-3725E88B2B92}" srcOrd="6" destOrd="0" parTransId="{61BA9D1A-3178-49E8-856B-EDFDC6FC1513}" sibTransId="{A9FC2AAC-48BB-4D31-891F-EDDA3A40BD3B}"/>
    <dgm:cxn modelId="{49136F3F-914C-4C72-9608-1B785460F1DA}" type="presOf" srcId="{0E978BFA-BBCF-436B-B546-C1246C5233C9}" destId="{5966C6F4-0B1E-457E-92E7-FCBCA08A4CA6}" srcOrd="0" destOrd="0" presId="urn:microsoft.com/office/officeart/2005/8/layout/default"/>
    <dgm:cxn modelId="{9B1D8464-941F-4CF9-86C2-BAD6FFFF0D95}" type="presOf" srcId="{5B7CE49C-FD83-45CD-BAA8-EAF248FBAA50}" destId="{9BB49F2E-0CC2-459F-B20E-E559C655C546}" srcOrd="0" destOrd="0" presId="urn:microsoft.com/office/officeart/2005/8/layout/default"/>
    <dgm:cxn modelId="{C98D6A65-F70F-480E-A7B3-21F473CA997D}" type="presOf" srcId="{CBFF392C-6744-47C1-8F90-3725E88B2B92}" destId="{8C25A149-1D2D-4A48-A006-B0D300E53FCD}" srcOrd="0" destOrd="0" presId="urn:microsoft.com/office/officeart/2005/8/layout/default"/>
    <dgm:cxn modelId="{A9AEB976-126A-4CF9-A544-B6955C4BAA92}" srcId="{DD82E70B-3B4D-41E4-8AB3-098FE7487180}" destId="{31BE0BDF-ED9E-45BB-959D-A34EC4A0F3F6}" srcOrd="2" destOrd="0" parTransId="{7EDC9898-0F2E-4209-B9FC-B0D300102FE7}" sibTransId="{62A81B07-1AA9-4ADA-A1CB-D92A1D8B68CC}"/>
    <dgm:cxn modelId="{16CBDC8A-0479-4798-8D24-16A57271B196}" srcId="{DD82E70B-3B4D-41E4-8AB3-098FE7487180}" destId="{4C4C99DC-6881-4D7B-8DF2-337ED9AE2CC1}" srcOrd="9" destOrd="0" parTransId="{D48416EF-28B6-43EC-AC75-403515B296C0}" sibTransId="{E8195AE0-458C-4CD0-9A9E-AC2AF383C871}"/>
    <dgm:cxn modelId="{A94F0B8B-95A5-413C-BDD3-03356FDE2C75}" type="presOf" srcId="{84082FDA-4B0B-4DDD-864D-0C9ED9FAA5CD}" destId="{179DAED9-D644-4724-BF36-09B5FC7A434C}" srcOrd="0" destOrd="0" presId="urn:microsoft.com/office/officeart/2005/8/layout/default"/>
    <dgm:cxn modelId="{A0804297-F9B8-427B-93FC-503B1891ED96}" srcId="{DD82E70B-3B4D-41E4-8AB3-098FE7487180}" destId="{0E978BFA-BBCF-436B-B546-C1246C5233C9}" srcOrd="8" destOrd="0" parTransId="{2312E5F3-3B99-44F3-9B16-A751B04BE115}" sibTransId="{68F23744-7EC1-4AD4-991B-110FA1BA110C}"/>
    <dgm:cxn modelId="{E51008A0-808A-4106-9631-43FB2D9CDC79}" srcId="{DD82E70B-3B4D-41E4-8AB3-098FE7487180}" destId="{84082FDA-4B0B-4DDD-864D-0C9ED9FAA5CD}" srcOrd="3" destOrd="0" parTransId="{6CD59128-A450-446E-B7E3-D06E043EF9E8}" sibTransId="{BB1D2A83-9C1C-4E26-BB02-64488406A995}"/>
    <dgm:cxn modelId="{7B4077AC-4190-45AD-9690-F1E76CDAEF88}" type="presOf" srcId="{D5304807-3628-4FE1-9252-BFC2637D3A09}" destId="{D811CFB2-7D7D-41BE-B850-A6E8AC6A50C0}" srcOrd="0" destOrd="0" presId="urn:microsoft.com/office/officeart/2005/8/layout/default"/>
    <dgm:cxn modelId="{BE8A95B7-3FCD-4644-8A30-44017F6020ED}" srcId="{DD82E70B-3B4D-41E4-8AB3-098FE7487180}" destId="{D5304807-3628-4FE1-9252-BFC2637D3A09}" srcOrd="5" destOrd="0" parTransId="{1961D1DE-40FB-463D-8F6F-3B4FF902D746}" sibTransId="{A71ECDEB-09DB-4992-B516-B600D8816E65}"/>
    <dgm:cxn modelId="{C5CC70C2-AD17-42DF-B1A7-9D79F3FA13E1}" srcId="{DD82E70B-3B4D-41E4-8AB3-098FE7487180}" destId="{5B7CE49C-FD83-45CD-BAA8-EAF248FBAA50}" srcOrd="4" destOrd="0" parTransId="{F03026C0-B680-45B3-8732-8EB7394C5DED}" sibTransId="{53233833-C3FE-4CBC-B161-57DF94991A90}"/>
    <dgm:cxn modelId="{DF24D2C2-101E-47B6-A3CC-30B280284CCF}" srcId="{DD82E70B-3B4D-41E4-8AB3-098FE7487180}" destId="{606C9345-166E-44CB-AE32-6A1BB891B936}" srcOrd="7" destOrd="0" parTransId="{47CCF2CB-8D98-4B09-92F8-7FE5FCB71282}" sibTransId="{CCF18129-1A01-4368-BECA-DB719D5BAE70}"/>
    <dgm:cxn modelId="{7980F4D0-95D2-4975-8111-A53EF3D432AE}" type="presOf" srcId="{31BE0BDF-ED9E-45BB-959D-A34EC4A0F3F6}" destId="{DE9EA94D-FA42-4354-8E0C-BFCABE815280}" srcOrd="0" destOrd="0" presId="urn:microsoft.com/office/officeart/2005/8/layout/default"/>
    <dgm:cxn modelId="{805AADDF-78A8-4D98-B1E9-0A051FF32C05}" type="presOf" srcId="{305C4895-80E7-4FA0-B016-CBCAECF9CE71}" destId="{03EB96F4-CB07-4F73-8AF8-F95C36DC147D}" srcOrd="0" destOrd="0" presId="urn:microsoft.com/office/officeart/2005/8/layout/default"/>
    <dgm:cxn modelId="{9F3BD2E4-D9A6-4B44-91F6-DBBD2E974752}" type="presOf" srcId="{DD82E70B-3B4D-41E4-8AB3-098FE7487180}" destId="{7FF01CE0-705E-47C6-A157-73FAF00179D6}" srcOrd="0" destOrd="0" presId="urn:microsoft.com/office/officeart/2005/8/layout/default"/>
    <dgm:cxn modelId="{AFF46AF9-92D7-4862-B202-AEF6A89D5093}" type="presOf" srcId="{AE85C2CD-EAFF-403D-80F7-73B4B4295528}" destId="{BDF595BD-3EC2-4A97-8544-0DD39E2057B6}" srcOrd="0" destOrd="0" presId="urn:microsoft.com/office/officeart/2005/8/layout/default"/>
    <dgm:cxn modelId="{5FDA4EFA-E765-4F32-8444-DFDA8828919E}" type="presOf" srcId="{606C9345-166E-44CB-AE32-6A1BB891B936}" destId="{0F6E6CD6-C949-48E3-B7DB-458FB9CD25AE}" srcOrd="0" destOrd="0" presId="urn:microsoft.com/office/officeart/2005/8/layout/default"/>
    <dgm:cxn modelId="{BEBD7055-96FD-4811-941E-49CE9EB1A635}" type="presParOf" srcId="{7FF01CE0-705E-47C6-A157-73FAF00179D6}" destId="{BDF595BD-3EC2-4A97-8544-0DD39E2057B6}" srcOrd="0" destOrd="0" presId="urn:microsoft.com/office/officeart/2005/8/layout/default"/>
    <dgm:cxn modelId="{0B58C5A6-A494-4A8A-BDE8-D1AF653E48B9}" type="presParOf" srcId="{7FF01CE0-705E-47C6-A157-73FAF00179D6}" destId="{95134C19-E213-41C0-B0A3-DB7725DB05C3}" srcOrd="1" destOrd="0" presId="urn:microsoft.com/office/officeart/2005/8/layout/default"/>
    <dgm:cxn modelId="{C50DF89E-8707-4ABF-82B0-4ADCB41E0071}" type="presParOf" srcId="{7FF01CE0-705E-47C6-A157-73FAF00179D6}" destId="{03EB96F4-CB07-4F73-8AF8-F95C36DC147D}" srcOrd="2" destOrd="0" presId="urn:microsoft.com/office/officeart/2005/8/layout/default"/>
    <dgm:cxn modelId="{DF3696CD-0790-47D5-B55C-EE45F6D6D5AC}" type="presParOf" srcId="{7FF01CE0-705E-47C6-A157-73FAF00179D6}" destId="{7DC77F59-9D28-4EBC-BDF4-4DCFB79EAB3D}" srcOrd="3" destOrd="0" presId="urn:microsoft.com/office/officeart/2005/8/layout/default"/>
    <dgm:cxn modelId="{6F2DD7A8-9451-4800-ADCE-2CBD17F1EC34}" type="presParOf" srcId="{7FF01CE0-705E-47C6-A157-73FAF00179D6}" destId="{DE9EA94D-FA42-4354-8E0C-BFCABE815280}" srcOrd="4" destOrd="0" presId="urn:microsoft.com/office/officeart/2005/8/layout/default"/>
    <dgm:cxn modelId="{B0B713E1-BA6E-48C3-BEF1-A04D763DEF2F}" type="presParOf" srcId="{7FF01CE0-705E-47C6-A157-73FAF00179D6}" destId="{51111265-4A1D-451A-B156-D7C6DA19B402}" srcOrd="5" destOrd="0" presId="urn:microsoft.com/office/officeart/2005/8/layout/default"/>
    <dgm:cxn modelId="{097BD463-8941-44ED-A504-254379BC7DD7}" type="presParOf" srcId="{7FF01CE0-705E-47C6-A157-73FAF00179D6}" destId="{179DAED9-D644-4724-BF36-09B5FC7A434C}" srcOrd="6" destOrd="0" presId="urn:microsoft.com/office/officeart/2005/8/layout/default"/>
    <dgm:cxn modelId="{27273F75-0330-407F-963C-74738BE8B895}" type="presParOf" srcId="{7FF01CE0-705E-47C6-A157-73FAF00179D6}" destId="{30C1CDA9-F806-4808-910D-C7D6F54017B6}" srcOrd="7" destOrd="0" presId="urn:microsoft.com/office/officeart/2005/8/layout/default"/>
    <dgm:cxn modelId="{BDED6F25-22AF-444E-8DE2-36961B828AD5}" type="presParOf" srcId="{7FF01CE0-705E-47C6-A157-73FAF00179D6}" destId="{9BB49F2E-0CC2-459F-B20E-E559C655C546}" srcOrd="8" destOrd="0" presId="urn:microsoft.com/office/officeart/2005/8/layout/default"/>
    <dgm:cxn modelId="{E3EACFC8-AC2B-4F9A-80C6-744A06E6991A}" type="presParOf" srcId="{7FF01CE0-705E-47C6-A157-73FAF00179D6}" destId="{AF70A55A-A108-4A57-BEE5-7AF02C0AE373}" srcOrd="9" destOrd="0" presId="urn:microsoft.com/office/officeart/2005/8/layout/default"/>
    <dgm:cxn modelId="{A47D2358-4FB1-4A43-884E-E8B35C46BD9A}" type="presParOf" srcId="{7FF01CE0-705E-47C6-A157-73FAF00179D6}" destId="{D811CFB2-7D7D-41BE-B850-A6E8AC6A50C0}" srcOrd="10" destOrd="0" presId="urn:microsoft.com/office/officeart/2005/8/layout/default"/>
    <dgm:cxn modelId="{B9B066BB-12A5-4030-89AA-8D82BE095665}" type="presParOf" srcId="{7FF01CE0-705E-47C6-A157-73FAF00179D6}" destId="{402CA739-936D-481D-96C8-84C6FE3CE761}" srcOrd="11" destOrd="0" presId="urn:microsoft.com/office/officeart/2005/8/layout/default"/>
    <dgm:cxn modelId="{72D4AD15-D8E3-42B3-91E9-5C488879ED1A}" type="presParOf" srcId="{7FF01CE0-705E-47C6-A157-73FAF00179D6}" destId="{8C25A149-1D2D-4A48-A006-B0D300E53FCD}" srcOrd="12" destOrd="0" presId="urn:microsoft.com/office/officeart/2005/8/layout/default"/>
    <dgm:cxn modelId="{F3998BE1-8CD4-445F-BCBB-87CEBA9A3A08}" type="presParOf" srcId="{7FF01CE0-705E-47C6-A157-73FAF00179D6}" destId="{5C4CDAAA-C0CE-453C-B198-796EC7B1FBCB}" srcOrd="13" destOrd="0" presId="urn:microsoft.com/office/officeart/2005/8/layout/default"/>
    <dgm:cxn modelId="{B7D783DA-578D-4BE9-B906-D43C782A81FF}" type="presParOf" srcId="{7FF01CE0-705E-47C6-A157-73FAF00179D6}" destId="{0F6E6CD6-C949-48E3-B7DB-458FB9CD25AE}" srcOrd="14" destOrd="0" presId="urn:microsoft.com/office/officeart/2005/8/layout/default"/>
    <dgm:cxn modelId="{0854C8F8-95F8-4D8A-9955-D56FA4F5079A}" type="presParOf" srcId="{7FF01CE0-705E-47C6-A157-73FAF00179D6}" destId="{35892A36-85B3-4117-AE0E-A9FCFA271854}" srcOrd="15" destOrd="0" presId="urn:microsoft.com/office/officeart/2005/8/layout/default"/>
    <dgm:cxn modelId="{B6C26F82-CB35-4452-8BFD-DA5AE01F9501}" type="presParOf" srcId="{7FF01CE0-705E-47C6-A157-73FAF00179D6}" destId="{5966C6F4-0B1E-457E-92E7-FCBCA08A4CA6}" srcOrd="16" destOrd="0" presId="urn:microsoft.com/office/officeart/2005/8/layout/default"/>
    <dgm:cxn modelId="{B978F783-9FDA-4A7A-A71F-3EAD630D1363}" type="presParOf" srcId="{7FF01CE0-705E-47C6-A157-73FAF00179D6}" destId="{8495CCFA-84E3-454F-B1E3-611046641905}" srcOrd="17" destOrd="0" presId="urn:microsoft.com/office/officeart/2005/8/layout/default"/>
    <dgm:cxn modelId="{9BBE161A-9F39-424A-96A9-48CA9044E980}" type="presParOf" srcId="{7FF01CE0-705E-47C6-A157-73FAF00179D6}" destId="{C0ED3166-B390-48ED-A054-397A70E4757A}"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595BD-3EC2-4A97-8544-0DD39E2057B6}">
      <dsp:nvSpPr>
        <dsp:cNvPr id="0" name=""/>
        <dsp:cNvSpPr/>
      </dsp:nvSpPr>
      <dsp:spPr>
        <a:xfrm>
          <a:off x="961120" y="2079"/>
          <a:ext cx="2094322" cy="12565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Endings which sound like /ʃəs/spelt –cious or–tious</a:t>
          </a:r>
        </a:p>
      </dsp:txBody>
      <dsp:txXfrm>
        <a:off x="961120" y="2079"/>
        <a:ext cx="2094322" cy="1256593"/>
      </dsp:txXfrm>
    </dsp:sp>
    <dsp:sp modelId="{03EB96F4-CB07-4F73-8AF8-F95C36DC147D}">
      <dsp:nvSpPr>
        <dsp:cNvPr id="0" name=""/>
        <dsp:cNvSpPr/>
      </dsp:nvSpPr>
      <dsp:spPr>
        <a:xfrm>
          <a:off x="3264875" y="2079"/>
          <a:ext cx="2094322" cy="12565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Endings which sound like /ʃəl/</a:t>
          </a:r>
        </a:p>
      </dsp:txBody>
      <dsp:txXfrm>
        <a:off x="3264875" y="2079"/>
        <a:ext cx="2094322" cy="1256593"/>
      </dsp:txXfrm>
    </dsp:sp>
    <dsp:sp modelId="{DE9EA94D-FA42-4354-8E0C-BFCABE815280}">
      <dsp:nvSpPr>
        <dsp:cNvPr id="0" name=""/>
        <dsp:cNvSpPr/>
      </dsp:nvSpPr>
      <dsp:spPr>
        <a:xfrm>
          <a:off x="5568630" y="2079"/>
          <a:ext cx="2094322" cy="125659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Words ending in –ant,–ance/–ancy,–ent,–ence/–ency</a:t>
          </a:r>
        </a:p>
      </dsp:txBody>
      <dsp:txXfrm>
        <a:off x="5568630" y="2079"/>
        <a:ext cx="2094322" cy="1256593"/>
      </dsp:txXfrm>
    </dsp:sp>
    <dsp:sp modelId="{179DAED9-D644-4724-BF36-09B5FC7A434C}">
      <dsp:nvSpPr>
        <dsp:cNvPr id="0" name=""/>
        <dsp:cNvSpPr/>
      </dsp:nvSpPr>
      <dsp:spPr>
        <a:xfrm>
          <a:off x="7872385" y="2079"/>
          <a:ext cx="2094322" cy="125659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Words ending in –able and –ible</a:t>
          </a:r>
        </a:p>
      </dsp:txBody>
      <dsp:txXfrm>
        <a:off x="7872385" y="2079"/>
        <a:ext cx="2094322" cy="1256593"/>
      </dsp:txXfrm>
    </dsp:sp>
    <dsp:sp modelId="{9BB49F2E-0CC2-459F-B20E-E559C655C546}">
      <dsp:nvSpPr>
        <dsp:cNvPr id="0" name=""/>
        <dsp:cNvSpPr/>
      </dsp:nvSpPr>
      <dsp:spPr>
        <a:xfrm>
          <a:off x="961120" y="1468105"/>
          <a:ext cx="2094322" cy="125659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Words ending in –ably and –</a:t>
          </a:r>
          <a:r>
            <a:rPr lang="en-US" sz="1400" kern="1200" dirty="0" err="1"/>
            <a:t>ibly</a:t>
          </a:r>
          <a:endParaRPr lang="en-US" sz="1400" kern="1200" dirty="0"/>
        </a:p>
      </dsp:txBody>
      <dsp:txXfrm>
        <a:off x="961120" y="1468105"/>
        <a:ext cx="2094322" cy="1256593"/>
      </dsp:txXfrm>
    </dsp:sp>
    <dsp:sp modelId="{D811CFB2-7D7D-41BE-B850-A6E8AC6A50C0}">
      <dsp:nvSpPr>
        <dsp:cNvPr id="0" name=""/>
        <dsp:cNvSpPr/>
      </dsp:nvSpPr>
      <dsp:spPr>
        <a:xfrm>
          <a:off x="3264875" y="1468105"/>
          <a:ext cx="2094322" cy="12565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Adding suffixes beginning with vowel letters to words ending in –fer</a:t>
          </a:r>
        </a:p>
      </dsp:txBody>
      <dsp:txXfrm>
        <a:off x="3264875" y="1468105"/>
        <a:ext cx="2094322" cy="1256593"/>
      </dsp:txXfrm>
    </dsp:sp>
    <dsp:sp modelId="{8C25A149-1D2D-4A48-A006-B0D300E53FCD}">
      <dsp:nvSpPr>
        <dsp:cNvPr id="0" name=""/>
        <dsp:cNvSpPr/>
      </dsp:nvSpPr>
      <dsp:spPr>
        <a:xfrm>
          <a:off x="5568630" y="1468105"/>
          <a:ext cx="2094322" cy="12565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Words with the /i:/ sound spelt ei after c</a:t>
          </a:r>
        </a:p>
      </dsp:txBody>
      <dsp:txXfrm>
        <a:off x="5568630" y="1468105"/>
        <a:ext cx="2094322" cy="1256593"/>
      </dsp:txXfrm>
    </dsp:sp>
    <dsp:sp modelId="{0F6E6CD6-C949-48E3-B7DB-458FB9CD25AE}">
      <dsp:nvSpPr>
        <dsp:cNvPr id="0" name=""/>
        <dsp:cNvSpPr/>
      </dsp:nvSpPr>
      <dsp:spPr>
        <a:xfrm>
          <a:off x="7872385" y="1468105"/>
          <a:ext cx="2094322" cy="125659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Words containing the letter-string ough</a:t>
          </a:r>
        </a:p>
      </dsp:txBody>
      <dsp:txXfrm>
        <a:off x="7872385" y="1468105"/>
        <a:ext cx="2094322" cy="1256593"/>
      </dsp:txXfrm>
    </dsp:sp>
    <dsp:sp modelId="{5966C6F4-0B1E-457E-92E7-FCBCA08A4CA6}">
      <dsp:nvSpPr>
        <dsp:cNvPr id="0" name=""/>
        <dsp:cNvSpPr/>
      </dsp:nvSpPr>
      <dsp:spPr>
        <a:xfrm>
          <a:off x="3264875" y="2934131"/>
          <a:ext cx="2094322" cy="125659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Words with ‘silent’ letters (i.e. letters whose presence cannot be predicted from the pronunciation of the word)</a:t>
          </a:r>
        </a:p>
      </dsp:txBody>
      <dsp:txXfrm>
        <a:off x="3264875" y="2934131"/>
        <a:ext cx="2094322" cy="1256593"/>
      </dsp:txXfrm>
    </dsp:sp>
    <dsp:sp modelId="{C0ED3166-B390-48ED-A054-397A70E4757A}">
      <dsp:nvSpPr>
        <dsp:cNvPr id="0" name=""/>
        <dsp:cNvSpPr/>
      </dsp:nvSpPr>
      <dsp:spPr>
        <a:xfrm>
          <a:off x="5568630" y="2934131"/>
          <a:ext cx="2094322" cy="125659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Homophones and other words that are often confused</a:t>
          </a:r>
        </a:p>
      </dsp:txBody>
      <dsp:txXfrm>
        <a:off x="5568630" y="2934131"/>
        <a:ext cx="2094322" cy="12565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B4BFF-3A19-437F-BCDC-B8BAB051B605}" type="datetimeFigureOut">
              <a:rPr lang="en-GB" smtClean="0"/>
              <a:t>23/09/2024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A3E76-679D-40D0-A8DE-B19BD7FBF102}" type="slidenum">
              <a:rPr lang="en-GB" smtClean="0"/>
              <a:t>‹#›</a:t>
            </a:fld>
            <a:endParaRPr lang="en-GB"/>
          </a:p>
        </p:txBody>
      </p:sp>
    </p:spTree>
    <p:extLst>
      <p:ext uri="{BB962C8B-B14F-4D97-AF65-F5344CB8AC3E}">
        <p14:creationId xmlns:p14="http://schemas.microsoft.com/office/powerpoint/2010/main" val="4194727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A3E76-679D-40D0-A8DE-B19BD7FBF102}" type="slidenum">
              <a:rPr lang="en-GB" smtClean="0"/>
              <a:t>7</a:t>
            </a:fld>
            <a:endParaRPr lang="en-GB"/>
          </a:p>
        </p:txBody>
      </p:sp>
    </p:spTree>
    <p:extLst>
      <p:ext uri="{BB962C8B-B14F-4D97-AF65-F5344CB8AC3E}">
        <p14:creationId xmlns:p14="http://schemas.microsoft.com/office/powerpoint/2010/main" val="2271842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A3E76-679D-40D0-A8DE-B19BD7FBF102}" type="slidenum">
              <a:rPr lang="en-GB" smtClean="0"/>
              <a:t>13</a:t>
            </a:fld>
            <a:endParaRPr lang="en-GB"/>
          </a:p>
        </p:txBody>
      </p:sp>
    </p:spTree>
    <p:extLst>
      <p:ext uri="{BB962C8B-B14F-4D97-AF65-F5344CB8AC3E}">
        <p14:creationId xmlns:p14="http://schemas.microsoft.com/office/powerpoint/2010/main" val="391517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A3E76-679D-40D0-A8DE-B19BD7FBF102}" type="slidenum">
              <a:rPr lang="en-GB" smtClean="0"/>
              <a:t>14</a:t>
            </a:fld>
            <a:endParaRPr lang="en-GB"/>
          </a:p>
        </p:txBody>
      </p:sp>
    </p:spTree>
    <p:extLst>
      <p:ext uri="{BB962C8B-B14F-4D97-AF65-F5344CB8AC3E}">
        <p14:creationId xmlns:p14="http://schemas.microsoft.com/office/powerpoint/2010/main" val="253845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47D5-147B-2A1C-EE37-0E9D6D131B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249AE5-64D3-D671-1592-584B29A852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C15DA8-EA91-417F-34A1-0B6BE1A5BD22}"/>
              </a:ext>
            </a:extLst>
          </p:cNvPr>
          <p:cNvSpPr>
            <a:spLocks noGrp="1"/>
          </p:cNvSpPr>
          <p:nvPr>
            <p:ph type="dt" sz="half" idx="10"/>
          </p:nvPr>
        </p:nvSpPr>
        <p:spPr/>
        <p:txBody>
          <a:bodyPr/>
          <a:lstStyle/>
          <a:p>
            <a:fld id="{8623F31A-59CA-47E3-8594-BDD0BA3796E8}" type="datetimeFigureOut">
              <a:rPr lang="en-GB" smtClean="0"/>
              <a:t>23/09/2024</a:t>
            </a:fld>
            <a:endParaRPr lang="en-GB"/>
          </a:p>
        </p:txBody>
      </p:sp>
      <p:sp>
        <p:nvSpPr>
          <p:cNvPr id="5" name="Footer Placeholder 4">
            <a:extLst>
              <a:ext uri="{FF2B5EF4-FFF2-40B4-BE49-F238E27FC236}">
                <a16:creationId xmlns:a16="http://schemas.microsoft.com/office/drawing/2014/main" id="{076935D5-6E08-B58F-EEA1-C766CCD6D7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241990-7684-9F4D-A206-6FAF6E63E5B8}"/>
              </a:ext>
            </a:extLst>
          </p:cNvPr>
          <p:cNvSpPr>
            <a:spLocks noGrp="1"/>
          </p:cNvSpPr>
          <p:nvPr>
            <p:ph type="sldNum" sz="quarter" idx="12"/>
          </p:nvPr>
        </p:nvSpPr>
        <p:spPr/>
        <p:txBody>
          <a:bodyPr/>
          <a:lstStyle/>
          <a:p>
            <a:fld id="{AD296FD9-3E2E-4AFC-8EE6-83EEA974D87F}" type="slidenum">
              <a:rPr lang="en-GB" smtClean="0"/>
              <a:t>‹#›</a:t>
            </a:fld>
            <a:endParaRPr lang="en-GB"/>
          </a:p>
        </p:txBody>
      </p:sp>
    </p:spTree>
    <p:extLst>
      <p:ext uri="{BB962C8B-B14F-4D97-AF65-F5344CB8AC3E}">
        <p14:creationId xmlns:p14="http://schemas.microsoft.com/office/powerpoint/2010/main" val="3172453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712C7-AE4B-029C-6557-C42FAF0FCD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77A7BF-76CE-1A8E-181A-8B3AF1A2D3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A0726-C0DA-82DF-86AD-6E699B817259}"/>
              </a:ext>
            </a:extLst>
          </p:cNvPr>
          <p:cNvSpPr>
            <a:spLocks noGrp="1"/>
          </p:cNvSpPr>
          <p:nvPr>
            <p:ph type="dt" sz="half" idx="10"/>
          </p:nvPr>
        </p:nvSpPr>
        <p:spPr/>
        <p:txBody>
          <a:bodyPr/>
          <a:lstStyle/>
          <a:p>
            <a:fld id="{8623F31A-59CA-47E3-8594-BDD0BA3796E8}" type="datetimeFigureOut">
              <a:rPr lang="en-GB" smtClean="0"/>
              <a:t>23/09/2024</a:t>
            </a:fld>
            <a:endParaRPr lang="en-GB"/>
          </a:p>
        </p:txBody>
      </p:sp>
      <p:sp>
        <p:nvSpPr>
          <p:cNvPr id="5" name="Footer Placeholder 4">
            <a:extLst>
              <a:ext uri="{FF2B5EF4-FFF2-40B4-BE49-F238E27FC236}">
                <a16:creationId xmlns:a16="http://schemas.microsoft.com/office/drawing/2014/main" id="{BA58D4DC-99F9-AE5B-A10E-53E6B18B1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89DB2F-D4E5-BB9C-A984-5E04C5A74918}"/>
              </a:ext>
            </a:extLst>
          </p:cNvPr>
          <p:cNvSpPr>
            <a:spLocks noGrp="1"/>
          </p:cNvSpPr>
          <p:nvPr>
            <p:ph type="sldNum" sz="quarter" idx="12"/>
          </p:nvPr>
        </p:nvSpPr>
        <p:spPr/>
        <p:txBody>
          <a:bodyPr/>
          <a:lstStyle/>
          <a:p>
            <a:fld id="{AD296FD9-3E2E-4AFC-8EE6-83EEA974D87F}" type="slidenum">
              <a:rPr lang="en-GB" smtClean="0"/>
              <a:t>‹#›</a:t>
            </a:fld>
            <a:endParaRPr lang="en-GB"/>
          </a:p>
        </p:txBody>
      </p:sp>
    </p:spTree>
    <p:extLst>
      <p:ext uri="{BB962C8B-B14F-4D97-AF65-F5344CB8AC3E}">
        <p14:creationId xmlns:p14="http://schemas.microsoft.com/office/powerpoint/2010/main" val="963188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174D13-DB33-F0EC-7C75-317DBCECE6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F7076B-27BC-FBE2-CD49-5A9BA9E7D5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F41720-8094-B68D-481E-9F7E577CCE75}"/>
              </a:ext>
            </a:extLst>
          </p:cNvPr>
          <p:cNvSpPr>
            <a:spLocks noGrp="1"/>
          </p:cNvSpPr>
          <p:nvPr>
            <p:ph type="dt" sz="half" idx="10"/>
          </p:nvPr>
        </p:nvSpPr>
        <p:spPr/>
        <p:txBody>
          <a:bodyPr/>
          <a:lstStyle/>
          <a:p>
            <a:fld id="{8623F31A-59CA-47E3-8594-BDD0BA3796E8}" type="datetimeFigureOut">
              <a:rPr lang="en-GB" smtClean="0"/>
              <a:t>23/09/2024</a:t>
            </a:fld>
            <a:endParaRPr lang="en-GB"/>
          </a:p>
        </p:txBody>
      </p:sp>
      <p:sp>
        <p:nvSpPr>
          <p:cNvPr id="5" name="Footer Placeholder 4">
            <a:extLst>
              <a:ext uri="{FF2B5EF4-FFF2-40B4-BE49-F238E27FC236}">
                <a16:creationId xmlns:a16="http://schemas.microsoft.com/office/drawing/2014/main" id="{7FE96A55-133C-F20C-754E-8B89572B12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02E27D-621A-A311-40FC-E1CB4F14DB96}"/>
              </a:ext>
            </a:extLst>
          </p:cNvPr>
          <p:cNvSpPr>
            <a:spLocks noGrp="1"/>
          </p:cNvSpPr>
          <p:nvPr>
            <p:ph type="sldNum" sz="quarter" idx="12"/>
          </p:nvPr>
        </p:nvSpPr>
        <p:spPr/>
        <p:txBody>
          <a:bodyPr/>
          <a:lstStyle/>
          <a:p>
            <a:fld id="{AD296FD9-3E2E-4AFC-8EE6-83EEA974D87F}" type="slidenum">
              <a:rPr lang="en-GB" smtClean="0"/>
              <a:t>‹#›</a:t>
            </a:fld>
            <a:endParaRPr lang="en-GB"/>
          </a:p>
        </p:txBody>
      </p:sp>
    </p:spTree>
    <p:extLst>
      <p:ext uri="{BB962C8B-B14F-4D97-AF65-F5344CB8AC3E}">
        <p14:creationId xmlns:p14="http://schemas.microsoft.com/office/powerpoint/2010/main" val="2563365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E7DF1DB-06D0-4E2E-B85E-9F2C9DFC82DF}" type="datetimeFigureOut">
              <a:rPr lang="en-GB" smtClean="0"/>
              <a:t>23/09/2024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D28D18-402A-44C6-AB7F-8D3ACDCC342B}" type="slidenum">
              <a:rPr lang="en-GB" smtClean="0"/>
              <a:t>‹#›</a:t>
            </a:fld>
            <a:endParaRPr lang="en-GB"/>
          </a:p>
        </p:txBody>
      </p:sp>
    </p:spTree>
    <p:extLst>
      <p:ext uri="{BB962C8B-B14F-4D97-AF65-F5344CB8AC3E}">
        <p14:creationId xmlns:p14="http://schemas.microsoft.com/office/powerpoint/2010/main" val="196986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7DF1DB-06D0-4E2E-B85E-9F2C9DFC82DF}" type="datetimeFigureOut">
              <a:rPr lang="en-GB" smtClean="0"/>
              <a:t>23/09/2024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D28D18-402A-44C6-AB7F-8D3ACDCC342B}" type="slidenum">
              <a:rPr lang="en-GB" smtClean="0"/>
              <a:t>‹#›</a:t>
            </a:fld>
            <a:endParaRPr lang="en-GB"/>
          </a:p>
        </p:txBody>
      </p:sp>
    </p:spTree>
    <p:extLst>
      <p:ext uri="{BB962C8B-B14F-4D97-AF65-F5344CB8AC3E}">
        <p14:creationId xmlns:p14="http://schemas.microsoft.com/office/powerpoint/2010/main" val="1987550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DF1DB-06D0-4E2E-B85E-9F2C9DFC82DF}" type="datetimeFigureOut">
              <a:rPr lang="en-GB" smtClean="0"/>
              <a:t>23/09/2024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D28D18-402A-44C6-AB7F-8D3ACDCC342B}" type="slidenum">
              <a:rPr lang="en-GB" smtClean="0"/>
              <a:t>‹#›</a:t>
            </a:fld>
            <a:endParaRPr lang="en-GB"/>
          </a:p>
        </p:txBody>
      </p:sp>
    </p:spTree>
    <p:extLst>
      <p:ext uri="{BB962C8B-B14F-4D97-AF65-F5344CB8AC3E}">
        <p14:creationId xmlns:p14="http://schemas.microsoft.com/office/powerpoint/2010/main" val="2300266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E7DF1DB-06D0-4E2E-B85E-9F2C9DFC82DF}" type="datetimeFigureOut">
              <a:rPr lang="en-GB" smtClean="0"/>
              <a:t>23/09/2024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D28D18-402A-44C6-AB7F-8D3ACDCC342B}" type="slidenum">
              <a:rPr lang="en-GB" smtClean="0"/>
              <a:t>‹#›</a:t>
            </a:fld>
            <a:endParaRPr lang="en-GB"/>
          </a:p>
        </p:txBody>
      </p:sp>
    </p:spTree>
    <p:extLst>
      <p:ext uri="{BB962C8B-B14F-4D97-AF65-F5344CB8AC3E}">
        <p14:creationId xmlns:p14="http://schemas.microsoft.com/office/powerpoint/2010/main" val="2278995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E7DF1DB-06D0-4E2E-B85E-9F2C9DFC82DF}" type="datetimeFigureOut">
              <a:rPr lang="en-GB" smtClean="0"/>
              <a:t>23/09/2024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CD28D18-402A-44C6-AB7F-8D3ACDCC342B}" type="slidenum">
              <a:rPr lang="en-GB" smtClean="0"/>
              <a:t>‹#›</a:t>
            </a:fld>
            <a:endParaRPr lang="en-GB"/>
          </a:p>
        </p:txBody>
      </p:sp>
    </p:spTree>
    <p:extLst>
      <p:ext uri="{BB962C8B-B14F-4D97-AF65-F5344CB8AC3E}">
        <p14:creationId xmlns:p14="http://schemas.microsoft.com/office/powerpoint/2010/main" val="3335498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E7DF1DB-06D0-4E2E-B85E-9F2C9DFC82DF}" type="datetimeFigureOut">
              <a:rPr lang="en-GB" smtClean="0"/>
              <a:t>23/09/2024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CD28D18-402A-44C6-AB7F-8D3ACDCC342B}" type="slidenum">
              <a:rPr lang="en-GB" smtClean="0"/>
              <a:t>‹#›</a:t>
            </a:fld>
            <a:endParaRPr lang="en-GB"/>
          </a:p>
        </p:txBody>
      </p:sp>
    </p:spTree>
    <p:extLst>
      <p:ext uri="{BB962C8B-B14F-4D97-AF65-F5344CB8AC3E}">
        <p14:creationId xmlns:p14="http://schemas.microsoft.com/office/powerpoint/2010/main" val="179347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DF1DB-06D0-4E2E-B85E-9F2C9DFC82DF}" type="datetimeFigureOut">
              <a:rPr lang="en-GB" smtClean="0"/>
              <a:t>23/09/2024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CD28D18-402A-44C6-AB7F-8D3ACDCC342B}" type="slidenum">
              <a:rPr lang="en-GB" smtClean="0"/>
              <a:t>‹#›</a:t>
            </a:fld>
            <a:endParaRPr lang="en-GB"/>
          </a:p>
        </p:txBody>
      </p:sp>
    </p:spTree>
    <p:extLst>
      <p:ext uri="{BB962C8B-B14F-4D97-AF65-F5344CB8AC3E}">
        <p14:creationId xmlns:p14="http://schemas.microsoft.com/office/powerpoint/2010/main" val="1841461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7DF1DB-06D0-4E2E-B85E-9F2C9DFC82DF}" type="datetimeFigureOut">
              <a:rPr lang="en-GB" smtClean="0"/>
              <a:t>23/09/2024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D28D18-402A-44C6-AB7F-8D3ACDCC342B}" type="slidenum">
              <a:rPr lang="en-GB" smtClean="0"/>
              <a:t>‹#›</a:t>
            </a:fld>
            <a:endParaRPr lang="en-GB"/>
          </a:p>
        </p:txBody>
      </p:sp>
    </p:spTree>
    <p:extLst>
      <p:ext uri="{BB962C8B-B14F-4D97-AF65-F5344CB8AC3E}">
        <p14:creationId xmlns:p14="http://schemas.microsoft.com/office/powerpoint/2010/main" val="1571335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9EC17-328E-4CA2-B503-D7D824B58A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A74A0F-45B3-DAEE-BF67-2E48AA7763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4E10E8-91C6-F7D0-554A-8D4027D35AEE}"/>
              </a:ext>
            </a:extLst>
          </p:cNvPr>
          <p:cNvSpPr>
            <a:spLocks noGrp="1"/>
          </p:cNvSpPr>
          <p:nvPr>
            <p:ph type="dt" sz="half" idx="10"/>
          </p:nvPr>
        </p:nvSpPr>
        <p:spPr/>
        <p:txBody>
          <a:bodyPr/>
          <a:lstStyle/>
          <a:p>
            <a:fld id="{8623F31A-59CA-47E3-8594-BDD0BA3796E8}" type="datetimeFigureOut">
              <a:rPr lang="en-GB" smtClean="0"/>
              <a:t>23/09/2024</a:t>
            </a:fld>
            <a:endParaRPr lang="en-GB"/>
          </a:p>
        </p:txBody>
      </p:sp>
      <p:sp>
        <p:nvSpPr>
          <p:cNvPr id="5" name="Footer Placeholder 4">
            <a:extLst>
              <a:ext uri="{FF2B5EF4-FFF2-40B4-BE49-F238E27FC236}">
                <a16:creationId xmlns:a16="http://schemas.microsoft.com/office/drawing/2014/main" id="{34D5082E-DD25-B117-3E30-4C9F7424A8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BBF6D9-75EF-229C-93E6-1671EE884D5C}"/>
              </a:ext>
            </a:extLst>
          </p:cNvPr>
          <p:cNvSpPr>
            <a:spLocks noGrp="1"/>
          </p:cNvSpPr>
          <p:nvPr>
            <p:ph type="sldNum" sz="quarter" idx="12"/>
          </p:nvPr>
        </p:nvSpPr>
        <p:spPr/>
        <p:txBody>
          <a:bodyPr/>
          <a:lstStyle/>
          <a:p>
            <a:fld id="{AD296FD9-3E2E-4AFC-8EE6-83EEA974D87F}" type="slidenum">
              <a:rPr lang="en-GB" smtClean="0"/>
              <a:t>‹#›</a:t>
            </a:fld>
            <a:endParaRPr lang="en-GB"/>
          </a:p>
        </p:txBody>
      </p:sp>
    </p:spTree>
    <p:extLst>
      <p:ext uri="{BB962C8B-B14F-4D97-AF65-F5344CB8AC3E}">
        <p14:creationId xmlns:p14="http://schemas.microsoft.com/office/powerpoint/2010/main" val="1249541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7DF1DB-06D0-4E2E-B85E-9F2C9DFC82DF}" type="datetimeFigureOut">
              <a:rPr lang="en-GB" smtClean="0"/>
              <a:t>23/09/2024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D28D18-402A-44C6-AB7F-8D3ACDCC342B}" type="slidenum">
              <a:rPr lang="en-GB" smtClean="0"/>
              <a:t>‹#›</a:t>
            </a:fld>
            <a:endParaRPr lang="en-GB"/>
          </a:p>
        </p:txBody>
      </p:sp>
    </p:spTree>
    <p:extLst>
      <p:ext uri="{BB962C8B-B14F-4D97-AF65-F5344CB8AC3E}">
        <p14:creationId xmlns:p14="http://schemas.microsoft.com/office/powerpoint/2010/main" val="308937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7DF1DB-06D0-4E2E-B85E-9F2C9DFC82DF}" type="datetimeFigureOut">
              <a:rPr lang="en-GB" smtClean="0"/>
              <a:t>23/09/2024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D28D18-402A-44C6-AB7F-8D3ACDCC342B}" type="slidenum">
              <a:rPr lang="en-GB" smtClean="0"/>
              <a:t>‹#›</a:t>
            </a:fld>
            <a:endParaRPr lang="en-GB"/>
          </a:p>
        </p:txBody>
      </p:sp>
    </p:spTree>
    <p:extLst>
      <p:ext uri="{BB962C8B-B14F-4D97-AF65-F5344CB8AC3E}">
        <p14:creationId xmlns:p14="http://schemas.microsoft.com/office/powerpoint/2010/main" val="1895702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7DF1DB-06D0-4E2E-B85E-9F2C9DFC82DF}" type="datetimeFigureOut">
              <a:rPr lang="en-GB" smtClean="0"/>
              <a:t>23/09/2024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D28D18-402A-44C6-AB7F-8D3ACDCC342B}" type="slidenum">
              <a:rPr lang="en-GB" smtClean="0"/>
              <a:t>‹#›</a:t>
            </a:fld>
            <a:endParaRPr lang="en-GB"/>
          </a:p>
        </p:txBody>
      </p:sp>
    </p:spTree>
    <p:extLst>
      <p:ext uri="{BB962C8B-B14F-4D97-AF65-F5344CB8AC3E}">
        <p14:creationId xmlns:p14="http://schemas.microsoft.com/office/powerpoint/2010/main" val="906780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3D029-366D-77F4-4933-449B77425B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747FCD-5963-F5D9-A54E-B5FE06701D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B6061-D539-403C-5FCA-2E1E225536B0}"/>
              </a:ext>
            </a:extLst>
          </p:cNvPr>
          <p:cNvSpPr>
            <a:spLocks noGrp="1"/>
          </p:cNvSpPr>
          <p:nvPr>
            <p:ph type="dt" sz="half" idx="10"/>
          </p:nvPr>
        </p:nvSpPr>
        <p:spPr/>
        <p:txBody>
          <a:bodyPr/>
          <a:lstStyle/>
          <a:p>
            <a:fld id="{8623F31A-59CA-47E3-8594-BDD0BA3796E8}" type="datetimeFigureOut">
              <a:rPr lang="en-GB" smtClean="0"/>
              <a:t>23/09/2024</a:t>
            </a:fld>
            <a:endParaRPr lang="en-GB"/>
          </a:p>
        </p:txBody>
      </p:sp>
      <p:sp>
        <p:nvSpPr>
          <p:cNvPr id="5" name="Footer Placeholder 4">
            <a:extLst>
              <a:ext uri="{FF2B5EF4-FFF2-40B4-BE49-F238E27FC236}">
                <a16:creationId xmlns:a16="http://schemas.microsoft.com/office/drawing/2014/main" id="{A858BFE9-B097-3EFF-9DE7-4A055B8266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1CEFFD-230A-9460-F9B7-04627CA22CEF}"/>
              </a:ext>
            </a:extLst>
          </p:cNvPr>
          <p:cNvSpPr>
            <a:spLocks noGrp="1"/>
          </p:cNvSpPr>
          <p:nvPr>
            <p:ph type="sldNum" sz="quarter" idx="12"/>
          </p:nvPr>
        </p:nvSpPr>
        <p:spPr/>
        <p:txBody>
          <a:bodyPr/>
          <a:lstStyle/>
          <a:p>
            <a:fld id="{AD296FD9-3E2E-4AFC-8EE6-83EEA974D87F}" type="slidenum">
              <a:rPr lang="en-GB" smtClean="0"/>
              <a:t>‹#›</a:t>
            </a:fld>
            <a:endParaRPr lang="en-GB"/>
          </a:p>
        </p:txBody>
      </p:sp>
    </p:spTree>
    <p:extLst>
      <p:ext uri="{BB962C8B-B14F-4D97-AF65-F5344CB8AC3E}">
        <p14:creationId xmlns:p14="http://schemas.microsoft.com/office/powerpoint/2010/main" val="42764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B5CBA-A112-3E50-014A-46231050B0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703F63-C4FD-982A-8644-1490AB878C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461643-CA17-F6B5-3A99-BE5A268FDE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D1031E-DA72-7627-F95B-503A06847353}"/>
              </a:ext>
            </a:extLst>
          </p:cNvPr>
          <p:cNvSpPr>
            <a:spLocks noGrp="1"/>
          </p:cNvSpPr>
          <p:nvPr>
            <p:ph type="dt" sz="half" idx="10"/>
          </p:nvPr>
        </p:nvSpPr>
        <p:spPr/>
        <p:txBody>
          <a:bodyPr/>
          <a:lstStyle/>
          <a:p>
            <a:fld id="{8623F31A-59CA-47E3-8594-BDD0BA3796E8}" type="datetimeFigureOut">
              <a:rPr lang="en-GB" smtClean="0"/>
              <a:t>23/09/2024</a:t>
            </a:fld>
            <a:endParaRPr lang="en-GB"/>
          </a:p>
        </p:txBody>
      </p:sp>
      <p:sp>
        <p:nvSpPr>
          <p:cNvPr id="6" name="Footer Placeholder 5">
            <a:extLst>
              <a:ext uri="{FF2B5EF4-FFF2-40B4-BE49-F238E27FC236}">
                <a16:creationId xmlns:a16="http://schemas.microsoft.com/office/drawing/2014/main" id="{0EA3992B-5F24-4D4E-6A10-D632654B08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FAEB1A-BF14-AF9F-9099-A3160EDA6C75}"/>
              </a:ext>
            </a:extLst>
          </p:cNvPr>
          <p:cNvSpPr>
            <a:spLocks noGrp="1"/>
          </p:cNvSpPr>
          <p:nvPr>
            <p:ph type="sldNum" sz="quarter" idx="12"/>
          </p:nvPr>
        </p:nvSpPr>
        <p:spPr/>
        <p:txBody>
          <a:bodyPr/>
          <a:lstStyle/>
          <a:p>
            <a:fld id="{AD296FD9-3E2E-4AFC-8EE6-83EEA974D87F}" type="slidenum">
              <a:rPr lang="en-GB" smtClean="0"/>
              <a:t>‹#›</a:t>
            </a:fld>
            <a:endParaRPr lang="en-GB"/>
          </a:p>
        </p:txBody>
      </p:sp>
    </p:spTree>
    <p:extLst>
      <p:ext uri="{BB962C8B-B14F-4D97-AF65-F5344CB8AC3E}">
        <p14:creationId xmlns:p14="http://schemas.microsoft.com/office/powerpoint/2010/main" val="3170587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EEAB-1219-115F-735B-E5D5731473B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531C1E-8D46-635E-DCB7-B4BA8E8ACC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F57052-7F9F-6EB4-4DFC-47346FEBC3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B843836-6D85-3C69-C93B-64C6787064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C965D8-3685-3D9C-3E45-869632BADA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C909539-03C1-3740-8CB7-6A7903ABFBA9}"/>
              </a:ext>
            </a:extLst>
          </p:cNvPr>
          <p:cNvSpPr>
            <a:spLocks noGrp="1"/>
          </p:cNvSpPr>
          <p:nvPr>
            <p:ph type="dt" sz="half" idx="10"/>
          </p:nvPr>
        </p:nvSpPr>
        <p:spPr/>
        <p:txBody>
          <a:bodyPr/>
          <a:lstStyle/>
          <a:p>
            <a:fld id="{8623F31A-59CA-47E3-8594-BDD0BA3796E8}" type="datetimeFigureOut">
              <a:rPr lang="en-GB" smtClean="0"/>
              <a:t>23/09/2024</a:t>
            </a:fld>
            <a:endParaRPr lang="en-GB"/>
          </a:p>
        </p:txBody>
      </p:sp>
      <p:sp>
        <p:nvSpPr>
          <p:cNvPr id="8" name="Footer Placeholder 7">
            <a:extLst>
              <a:ext uri="{FF2B5EF4-FFF2-40B4-BE49-F238E27FC236}">
                <a16:creationId xmlns:a16="http://schemas.microsoft.com/office/drawing/2014/main" id="{EC532F6B-AC6F-0825-B440-D6F9E11242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C537F3-8700-9A16-D7EA-0107B4C5B686}"/>
              </a:ext>
            </a:extLst>
          </p:cNvPr>
          <p:cNvSpPr>
            <a:spLocks noGrp="1"/>
          </p:cNvSpPr>
          <p:nvPr>
            <p:ph type="sldNum" sz="quarter" idx="12"/>
          </p:nvPr>
        </p:nvSpPr>
        <p:spPr/>
        <p:txBody>
          <a:bodyPr/>
          <a:lstStyle/>
          <a:p>
            <a:fld id="{AD296FD9-3E2E-4AFC-8EE6-83EEA974D87F}" type="slidenum">
              <a:rPr lang="en-GB" smtClean="0"/>
              <a:t>‹#›</a:t>
            </a:fld>
            <a:endParaRPr lang="en-GB"/>
          </a:p>
        </p:txBody>
      </p:sp>
    </p:spTree>
    <p:extLst>
      <p:ext uri="{BB962C8B-B14F-4D97-AF65-F5344CB8AC3E}">
        <p14:creationId xmlns:p14="http://schemas.microsoft.com/office/powerpoint/2010/main" val="2949083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2D63C-2506-F4D3-7C24-500A536EEA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A386AB-356D-862E-27B7-511A4526AF3B}"/>
              </a:ext>
            </a:extLst>
          </p:cNvPr>
          <p:cNvSpPr>
            <a:spLocks noGrp="1"/>
          </p:cNvSpPr>
          <p:nvPr>
            <p:ph type="dt" sz="half" idx="10"/>
          </p:nvPr>
        </p:nvSpPr>
        <p:spPr/>
        <p:txBody>
          <a:bodyPr/>
          <a:lstStyle/>
          <a:p>
            <a:fld id="{8623F31A-59CA-47E3-8594-BDD0BA3796E8}" type="datetimeFigureOut">
              <a:rPr lang="en-GB" smtClean="0"/>
              <a:t>23/09/2024</a:t>
            </a:fld>
            <a:endParaRPr lang="en-GB"/>
          </a:p>
        </p:txBody>
      </p:sp>
      <p:sp>
        <p:nvSpPr>
          <p:cNvPr id="4" name="Footer Placeholder 3">
            <a:extLst>
              <a:ext uri="{FF2B5EF4-FFF2-40B4-BE49-F238E27FC236}">
                <a16:creationId xmlns:a16="http://schemas.microsoft.com/office/drawing/2014/main" id="{20477388-2D8C-056D-1A2F-30B246E993C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A42910-3D22-FB70-CB6D-43FA46C58D5D}"/>
              </a:ext>
            </a:extLst>
          </p:cNvPr>
          <p:cNvSpPr>
            <a:spLocks noGrp="1"/>
          </p:cNvSpPr>
          <p:nvPr>
            <p:ph type="sldNum" sz="quarter" idx="12"/>
          </p:nvPr>
        </p:nvSpPr>
        <p:spPr/>
        <p:txBody>
          <a:bodyPr/>
          <a:lstStyle/>
          <a:p>
            <a:fld id="{AD296FD9-3E2E-4AFC-8EE6-83EEA974D87F}" type="slidenum">
              <a:rPr lang="en-GB" smtClean="0"/>
              <a:t>‹#›</a:t>
            </a:fld>
            <a:endParaRPr lang="en-GB"/>
          </a:p>
        </p:txBody>
      </p:sp>
    </p:spTree>
    <p:extLst>
      <p:ext uri="{BB962C8B-B14F-4D97-AF65-F5344CB8AC3E}">
        <p14:creationId xmlns:p14="http://schemas.microsoft.com/office/powerpoint/2010/main" val="639701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497C0-7FAB-9510-0197-6FB2056A2C39}"/>
              </a:ext>
            </a:extLst>
          </p:cNvPr>
          <p:cNvSpPr>
            <a:spLocks noGrp="1"/>
          </p:cNvSpPr>
          <p:nvPr>
            <p:ph type="dt" sz="half" idx="10"/>
          </p:nvPr>
        </p:nvSpPr>
        <p:spPr/>
        <p:txBody>
          <a:bodyPr/>
          <a:lstStyle/>
          <a:p>
            <a:fld id="{8623F31A-59CA-47E3-8594-BDD0BA3796E8}" type="datetimeFigureOut">
              <a:rPr lang="en-GB" smtClean="0"/>
              <a:t>23/09/2024</a:t>
            </a:fld>
            <a:endParaRPr lang="en-GB"/>
          </a:p>
        </p:txBody>
      </p:sp>
      <p:sp>
        <p:nvSpPr>
          <p:cNvPr id="3" name="Footer Placeholder 2">
            <a:extLst>
              <a:ext uri="{FF2B5EF4-FFF2-40B4-BE49-F238E27FC236}">
                <a16:creationId xmlns:a16="http://schemas.microsoft.com/office/drawing/2014/main" id="{9009369B-86A9-9F22-3FD1-5935B77E77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1CD3A6-984A-C9C0-951A-9BE28D9709CC}"/>
              </a:ext>
            </a:extLst>
          </p:cNvPr>
          <p:cNvSpPr>
            <a:spLocks noGrp="1"/>
          </p:cNvSpPr>
          <p:nvPr>
            <p:ph type="sldNum" sz="quarter" idx="12"/>
          </p:nvPr>
        </p:nvSpPr>
        <p:spPr/>
        <p:txBody>
          <a:bodyPr/>
          <a:lstStyle/>
          <a:p>
            <a:fld id="{AD296FD9-3E2E-4AFC-8EE6-83EEA974D87F}" type="slidenum">
              <a:rPr lang="en-GB" smtClean="0"/>
              <a:t>‹#›</a:t>
            </a:fld>
            <a:endParaRPr lang="en-GB"/>
          </a:p>
        </p:txBody>
      </p:sp>
    </p:spTree>
    <p:extLst>
      <p:ext uri="{BB962C8B-B14F-4D97-AF65-F5344CB8AC3E}">
        <p14:creationId xmlns:p14="http://schemas.microsoft.com/office/powerpoint/2010/main" val="171635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00940-B935-CBEF-45CA-23B7CFC7D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693AE6-4F01-9D97-0CC3-ED10EFE518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2BC37E-5A24-BC0D-E6BF-7C811D0F23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3097C-234F-273F-00A3-7FA5C276110E}"/>
              </a:ext>
            </a:extLst>
          </p:cNvPr>
          <p:cNvSpPr>
            <a:spLocks noGrp="1"/>
          </p:cNvSpPr>
          <p:nvPr>
            <p:ph type="dt" sz="half" idx="10"/>
          </p:nvPr>
        </p:nvSpPr>
        <p:spPr/>
        <p:txBody>
          <a:bodyPr/>
          <a:lstStyle/>
          <a:p>
            <a:fld id="{8623F31A-59CA-47E3-8594-BDD0BA3796E8}" type="datetimeFigureOut">
              <a:rPr lang="en-GB" smtClean="0"/>
              <a:t>23/09/2024</a:t>
            </a:fld>
            <a:endParaRPr lang="en-GB"/>
          </a:p>
        </p:txBody>
      </p:sp>
      <p:sp>
        <p:nvSpPr>
          <p:cNvPr id="6" name="Footer Placeholder 5">
            <a:extLst>
              <a:ext uri="{FF2B5EF4-FFF2-40B4-BE49-F238E27FC236}">
                <a16:creationId xmlns:a16="http://schemas.microsoft.com/office/drawing/2014/main" id="{103D019D-6735-5F5C-ED37-A72D3941B8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EE5C1A-015B-49A5-7060-BE626DC4D144}"/>
              </a:ext>
            </a:extLst>
          </p:cNvPr>
          <p:cNvSpPr>
            <a:spLocks noGrp="1"/>
          </p:cNvSpPr>
          <p:nvPr>
            <p:ph type="sldNum" sz="quarter" idx="12"/>
          </p:nvPr>
        </p:nvSpPr>
        <p:spPr/>
        <p:txBody>
          <a:bodyPr/>
          <a:lstStyle/>
          <a:p>
            <a:fld id="{AD296FD9-3E2E-4AFC-8EE6-83EEA974D87F}" type="slidenum">
              <a:rPr lang="en-GB" smtClean="0"/>
              <a:t>‹#›</a:t>
            </a:fld>
            <a:endParaRPr lang="en-GB"/>
          </a:p>
        </p:txBody>
      </p:sp>
    </p:spTree>
    <p:extLst>
      <p:ext uri="{BB962C8B-B14F-4D97-AF65-F5344CB8AC3E}">
        <p14:creationId xmlns:p14="http://schemas.microsoft.com/office/powerpoint/2010/main" val="47350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768E-FBB4-A5C1-FD4D-A2FFB68FDC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1371775-DA39-0070-8D7D-503D0E67D9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DCE3E97-D6E5-4ED7-3043-8F934E133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DD8F6A-2300-FB57-FD7E-887DFF0468E3}"/>
              </a:ext>
            </a:extLst>
          </p:cNvPr>
          <p:cNvSpPr>
            <a:spLocks noGrp="1"/>
          </p:cNvSpPr>
          <p:nvPr>
            <p:ph type="dt" sz="half" idx="10"/>
          </p:nvPr>
        </p:nvSpPr>
        <p:spPr/>
        <p:txBody>
          <a:bodyPr/>
          <a:lstStyle/>
          <a:p>
            <a:fld id="{8623F31A-59CA-47E3-8594-BDD0BA3796E8}" type="datetimeFigureOut">
              <a:rPr lang="en-GB" smtClean="0"/>
              <a:t>23/09/2024</a:t>
            </a:fld>
            <a:endParaRPr lang="en-GB"/>
          </a:p>
        </p:txBody>
      </p:sp>
      <p:sp>
        <p:nvSpPr>
          <p:cNvPr id="6" name="Footer Placeholder 5">
            <a:extLst>
              <a:ext uri="{FF2B5EF4-FFF2-40B4-BE49-F238E27FC236}">
                <a16:creationId xmlns:a16="http://schemas.microsoft.com/office/drawing/2014/main" id="{FDA44F2E-2629-D88E-EF4E-2D61D2BBA2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E63465-C424-3EC9-3DCB-91FF4A294EAF}"/>
              </a:ext>
            </a:extLst>
          </p:cNvPr>
          <p:cNvSpPr>
            <a:spLocks noGrp="1"/>
          </p:cNvSpPr>
          <p:nvPr>
            <p:ph type="sldNum" sz="quarter" idx="12"/>
          </p:nvPr>
        </p:nvSpPr>
        <p:spPr/>
        <p:txBody>
          <a:bodyPr/>
          <a:lstStyle/>
          <a:p>
            <a:fld id="{AD296FD9-3E2E-4AFC-8EE6-83EEA974D87F}" type="slidenum">
              <a:rPr lang="en-GB" smtClean="0"/>
              <a:t>‹#›</a:t>
            </a:fld>
            <a:endParaRPr lang="en-GB"/>
          </a:p>
        </p:txBody>
      </p:sp>
    </p:spTree>
    <p:extLst>
      <p:ext uri="{BB962C8B-B14F-4D97-AF65-F5344CB8AC3E}">
        <p14:creationId xmlns:p14="http://schemas.microsoft.com/office/powerpoint/2010/main" val="815186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3BD8AB-C565-DC39-52AD-D2E8F99FD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3ED55F-26A6-F896-B77E-F0E4687DC8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AB37D-C864-5809-B75D-696FA90677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23F31A-59CA-47E3-8594-BDD0BA3796E8}" type="datetimeFigureOut">
              <a:rPr lang="en-GB" smtClean="0"/>
              <a:t>23/09/2024</a:t>
            </a:fld>
            <a:endParaRPr lang="en-GB"/>
          </a:p>
        </p:txBody>
      </p:sp>
      <p:sp>
        <p:nvSpPr>
          <p:cNvPr id="5" name="Footer Placeholder 4">
            <a:extLst>
              <a:ext uri="{FF2B5EF4-FFF2-40B4-BE49-F238E27FC236}">
                <a16:creationId xmlns:a16="http://schemas.microsoft.com/office/drawing/2014/main" id="{E7F46200-E915-7411-7A56-D68FDA3F3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CAC329-6EE5-EB29-9671-6F0E106B2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96FD9-3E2E-4AFC-8EE6-83EEA974D87F}" type="slidenum">
              <a:rPr lang="en-GB" smtClean="0"/>
              <a:t>‹#›</a:t>
            </a:fld>
            <a:endParaRPr lang="en-GB"/>
          </a:p>
        </p:txBody>
      </p:sp>
    </p:spTree>
    <p:extLst>
      <p:ext uri="{BB962C8B-B14F-4D97-AF65-F5344CB8AC3E}">
        <p14:creationId xmlns:p14="http://schemas.microsoft.com/office/powerpoint/2010/main" val="3983412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E7DF1DB-06D0-4E2E-B85E-9F2C9DFC82DF}" type="datetimeFigureOut">
              <a:rPr lang="en-GB" smtClean="0"/>
              <a:t>23/09/2024</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D28D18-402A-44C6-AB7F-8D3ACDCC342B}" type="slidenum">
              <a:rPr lang="en-GB" smtClean="0"/>
              <a:t>‹#›</a:t>
            </a:fld>
            <a:endParaRPr lang="en-GB"/>
          </a:p>
        </p:txBody>
      </p:sp>
    </p:spTree>
    <p:extLst>
      <p:ext uri="{BB962C8B-B14F-4D97-AF65-F5344CB8AC3E}">
        <p14:creationId xmlns:p14="http://schemas.microsoft.com/office/powerpoint/2010/main" val="15439192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explorify.uk/en/activities"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hyperlink" Target="https://www.bbc.co.uk/newsround/news/watch_newsroun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6fq1jvIy2AE"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cgpbooks.co.uk/resources/cgp-s-free-online-10-minute-tests" TargetMode="External"/><Relationship Id="rId2" Type="http://schemas.openxmlformats.org/officeDocument/2006/relationships/hyperlink" Target="https://explorify.uk/en/activities"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bbc.co.uk/newsroun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forms.office.com/e/astZ6EFEA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online-stopwatch.com/timer/1minute/"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package" Target="../embeddings/Microsoft_PowerPoint_Presentation.pptx"/><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www.purplemash.com/#tab/home/maths" TargetMode="External"/><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5.emf"/></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9F9E3A4-3559-DD00-EF2E-D53017BDCD7B}"/>
              </a:ext>
            </a:extLst>
          </p:cNvPr>
          <p:cNvPicPr>
            <a:picLocks noChangeAspect="1"/>
          </p:cNvPicPr>
          <p:nvPr/>
        </p:nvPicPr>
        <p:blipFill rotWithShape="1">
          <a:blip r:embed="rId2">
            <a:alphaModFix/>
          </a:blip>
          <a:srcRect t="34613" r="-1" b="1386"/>
          <a:stretch/>
        </p:blipFill>
        <p:spPr>
          <a:xfrm>
            <a:off x="4547937" y="-5"/>
            <a:ext cx="7644062" cy="3681406"/>
          </a:xfrm>
          <a:prstGeom prst="rect">
            <a:avLst/>
          </a:prstGeom>
        </p:spPr>
      </p:pic>
      <p:pic>
        <p:nvPicPr>
          <p:cNvPr id="4" name="Picture 3" descr="A welcome sign with many different languages&#10;&#10;Description automatically generated">
            <a:extLst>
              <a:ext uri="{FF2B5EF4-FFF2-40B4-BE49-F238E27FC236}">
                <a16:creationId xmlns:a16="http://schemas.microsoft.com/office/drawing/2014/main" id="{3016F400-A971-3D92-8E72-71AFE0CC26EB}"/>
              </a:ext>
            </a:extLst>
          </p:cNvPr>
          <p:cNvPicPr>
            <a:picLocks noChangeAspect="1"/>
          </p:cNvPicPr>
          <p:nvPr/>
        </p:nvPicPr>
        <p:blipFill rotWithShape="1">
          <a:blip r:embed="rId3"/>
          <a:srcRect t="19327" r="-1" b="14971"/>
          <a:stretch/>
        </p:blipFill>
        <p:spPr>
          <a:xfrm>
            <a:off x="4547938" y="3681409"/>
            <a:ext cx="7644062" cy="3176595"/>
          </a:xfrm>
          <a:prstGeom prst="rect">
            <a:avLst/>
          </a:prstGeom>
        </p:spPr>
      </p:pic>
      <p:sp>
        <p:nvSpPr>
          <p:cNvPr id="16" name="Rectangle 1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6B0213-A0F6-FD65-D191-2854810B69E2}"/>
              </a:ext>
            </a:extLst>
          </p:cNvPr>
          <p:cNvSpPr>
            <a:spLocks noGrp="1"/>
          </p:cNvSpPr>
          <p:nvPr>
            <p:ph type="ctrTitle"/>
          </p:nvPr>
        </p:nvSpPr>
        <p:spPr>
          <a:xfrm>
            <a:off x="644578" y="1293801"/>
            <a:ext cx="10103369" cy="2387600"/>
          </a:xfrm>
        </p:spPr>
        <p:txBody>
          <a:bodyPr>
            <a:normAutofit/>
          </a:bodyPr>
          <a:lstStyle/>
          <a:p>
            <a:pPr algn="l"/>
            <a:r>
              <a:rPr lang="en-US" sz="5000" dirty="0">
                <a:solidFill>
                  <a:schemeClr val="bg1"/>
                </a:solidFill>
              </a:rPr>
              <a:t>How to support your child academically at home?</a:t>
            </a:r>
            <a:endParaRPr lang="en-GB" sz="5000" dirty="0">
              <a:solidFill>
                <a:schemeClr val="bg1"/>
              </a:solidFill>
            </a:endParaRPr>
          </a:p>
        </p:txBody>
      </p:sp>
      <p:cxnSp>
        <p:nvCxnSpPr>
          <p:cNvPr id="18" name="Straight Connector 1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13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A317879-8D76-9008-1377-C3608568C48C}"/>
              </a:ext>
            </a:extLst>
          </p:cNvPr>
          <p:cNvSpPr txBox="1"/>
          <p:nvPr/>
        </p:nvSpPr>
        <p:spPr>
          <a:xfrm>
            <a:off x="475488" y="1124712"/>
            <a:ext cx="4023360" cy="32004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Writing!</a:t>
            </a:r>
          </a:p>
        </p:txBody>
      </p:sp>
      <p:sp>
        <p:nvSpPr>
          <p:cNvPr id="23" name="Rectangle 22">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C710FEE-D6B2-D60B-37AF-5EBFAE02ADD8}"/>
              </a:ext>
            </a:extLst>
          </p:cNvPr>
          <p:cNvPicPr>
            <a:picLocks noChangeAspect="1"/>
          </p:cNvPicPr>
          <p:nvPr/>
        </p:nvPicPr>
        <p:blipFill>
          <a:blip r:embed="rId2"/>
          <a:stretch>
            <a:fillRect/>
          </a:stretch>
        </p:blipFill>
        <p:spPr>
          <a:xfrm>
            <a:off x="5111190" y="359631"/>
            <a:ext cx="3118110" cy="1351180"/>
          </a:xfrm>
          <a:prstGeom prst="rect">
            <a:avLst/>
          </a:prstGeom>
        </p:spPr>
      </p:pic>
      <p:sp>
        <p:nvSpPr>
          <p:cNvPr id="25" name="Rectangle 24">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E5168AB-A045-5351-2C6C-4AEAB80447BA}"/>
              </a:ext>
            </a:extLst>
          </p:cNvPr>
          <p:cNvPicPr>
            <a:picLocks noChangeAspect="1"/>
          </p:cNvPicPr>
          <p:nvPr/>
        </p:nvPicPr>
        <p:blipFill>
          <a:blip r:embed="rId3"/>
          <a:stretch>
            <a:fillRect/>
          </a:stretch>
        </p:blipFill>
        <p:spPr>
          <a:xfrm>
            <a:off x="5424375" y="2323533"/>
            <a:ext cx="5968149" cy="4174835"/>
          </a:xfrm>
          <a:prstGeom prst="rect">
            <a:avLst/>
          </a:prstGeom>
        </p:spPr>
      </p:pic>
      <p:pic>
        <p:nvPicPr>
          <p:cNvPr id="4" name="Picture 3">
            <a:extLst>
              <a:ext uri="{FF2B5EF4-FFF2-40B4-BE49-F238E27FC236}">
                <a16:creationId xmlns:a16="http://schemas.microsoft.com/office/drawing/2014/main" id="{DF602BEC-EADB-DFEE-E0B9-A9DE5C606A7A}"/>
              </a:ext>
            </a:extLst>
          </p:cNvPr>
          <p:cNvPicPr>
            <a:picLocks noChangeAspect="1"/>
          </p:cNvPicPr>
          <p:nvPr/>
        </p:nvPicPr>
        <p:blipFill>
          <a:blip r:embed="rId4"/>
          <a:stretch>
            <a:fillRect/>
          </a:stretch>
        </p:blipFill>
        <p:spPr>
          <a:xfrm>
            <a:off x="8839755" y="253929"/>
            <a:ext cx="2871216" cy="1995495"/>
          </a:xfrm>
          <a:prstGeom prst="rect">
            <a:avLst/>
          </a:prstGeom>
        </p:spPr>
      </p:pic>
      <p:pic>
        <p:nvPicPr>
          <p:cNvPr id="3" name="Picture 2">
            <a:extLst>
              <a:ext uri="{FF2B5EF4-FFF2-40B4-BE49-F238E27FC236}">
                <a16:creationId xmlns:a16="http://schemas.microsoft.com/office/drawing/2014/main" id="{3579FFD6-B008-4417-B45B-7289FC7275AD}"/>
              </a:ext>
            </a:extLst>
          </p:cNvPr>
          <p:cNvPicPr>
            <a:picLocks noChangeAspect="1"/>
          </p:cNvPicPr>
          <p:nvPr/>
        </p:nvPicPr>
        <p:blipFill>
          <a:blip r:embed="rId5"/>
          <a:stretch>
            <a:fillRect/>
          </a:stretch>
        </p:blipFill>
        <p:spPr>
          <a:xfrm>
            <a:off x="323345" y="902904"/>
            <a:ext cx="3981033" cy="2560542"/>
          </a:xfrm>
          <a:prstGeom prst="rect">
            <a:avLst/>
          </a:prstGeom>
        </p:spPr>
      </p:pic>
    </p:spTree>
    <p:extLst>
      <p:ext uri="{BB962C8B-B14F-4D97-AF65-F5344CB8AC3E}">
        <p14:creationId xmlns:p14="http://schemas.microsoft.com/office/powerpoint/2010/main" val="134597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10A9C42-630C-5ED9-8EFE-5CDAC8228E35}"/>
              </a:ext>
            </a:extLst>
          </p:cNvPr>
          <p:cNvPicPr>
            <a:picLocks noChangeAspect="1"/>
          </p:cNvPicPr>
          <p:nvPr/>
        </p:nvPicPr>
        <p:blipFill>
          <a:blip r:embed="rId2"/>
          <a:stretch>
            <a:fillRect/>
          </a:stretch>
        </p:blipFill>
        <p:spPr>
          <a:xfrm>
            <a:off x="1098913" y="464695"/>
            <a:ext cx="9640016" cy="5928610"/>
          </a:xfrm>
          <a:prstGeom prst="rect">
            <a:avLst/>
          </a:prstGeom>
        </p:spPr>
      </p:pic>
    </p:spTree>
    <p:extLst>
      <p:ext uri="{BB962C8B-B14F-4D97-AF65-F5344CB8AC3E}">
        <p14:creationId xmlns:p14="http://schemas.microsoft.com/office/powerpoint/2010/main" val="842657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B4D379-C64C-A81E-6747-C594905AD95B}"/>
              </a:ext>
            </a:extLst>
          </p:cNvPr>
          <p:cNvSpPr>
            <a:spLocks noGrp="1"/>
          </p:cNvSpPr>
          <p:nvPr>
            <p:ph type="title"/>
          </p:nvPr>
        </p:nvSpPr>
        <p:spPr>
          <a:xfrm>
            <a:off x="823943" y="178392"/>
            <a:ext cx="5120561" cy="1325563"/>
          </a:xfrm>
        </p:spPr>
        <p:txBody>
          <a:bodyPr>
            <a:normAutofit/>
          </a:bodyPr>
          <a:lstStyle/>
          <a:p>
            <a:r>
              <a:rPr lang="en-GB" b="1" u="sng" dirty="0"/>
              <a:t>Science</a:t>
            </a:r>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191C230-1697-D036-61A7-487BAF196CCF}"/>
              </a:ext>
            </a:extLst>
          </p:cNvPr>
          <p:cNvPicPr>
            <a:picLocks noChangeAspect="1"/>
          </p:cNvPicPr>
          <p:nvPr/>
        </p:nvPicPr>
        <p:blipFill rotWithShape="1">
          <a:blip r:embed="rId2"/>
          <a:srcRect l="9649" r="18412" b="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a:extLst>
              <a:ext uri="{FF2B5EF4-FFF2-40B4-BE49-F238E27FC236}">
                <a16:creationId xmlns:a16="http://schemas.microsoft.com/office/drawing/2014/main" id="{ED78D59A-290F-39EE-E994-6AEB264ADB1C}"/>
              </a:ext>
            </a:extLst>
          </p:cNvPr>
          <p:cNvPicPr>
            <a:picLocks noChangeAspect="1"/>
          </p:cNvPicPr>
          <p:nvPr/>
        </p:nvPicPr>
        <p:blipFill rotWithShape="1">
          <a:blip r:embed="rId3"/>
          <a:srcRect t="8411" r="-3" b="3247"/>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0" name="Content Placeholder 9">
            <a:extLst>
              <a:ext uri="{FF2B5EF4-FFF2-40B4-BE49-F238E27FC236}">
                <a16:creationId xmlns:a16="http://schemas.microsoft.com/office/drawing/2014/main" id="{DBEE2DE0-E8CB-4CEA-B936-FD9272D7E690}"/>
              </a:ext>
            </a:extLst>
          </p:cNvPr>
          <p:cNvPicPr>
            <a:picLocks noGrp="1" noChangeAspect="1"/>
          </p:cNvPicPr>
          <p:nvPr>
            <p:ph idx="1"/>
          </p:nvPr>
        </p:nvPicPr>
        <p:blipFill>
          <a:blip r:embed="rId4"/>
          <a:stretch>
            <a:fillRect/>
          </a:stretch>
        </p:blipFill>
        <p:spPr>
          <a:xfrm>
            <a:off x="827227" y="1364732"/>
            <a:ext cx="3981033" cy="2560542"/>
          </a:xfrm>
          <a:prstGeom prst="rect">
            <a:avLst/>
          </a:prstGeom>
        </p:spPr>
      </p:pic>
      <p:sp>
        <p:nvSpPr>
          <p:cNvPr id="6" name="Rectangle 5">
            <a:extLst>
              <a:ext uri="{FF2B5EF4-FFF2-40B4-BE49-F238E27FC236}">
                <a16:creationId xmlns:a16="http://schemas.microsoft.com/office/drawing/2014/main" id="{7FF9D5D5-D006-47A3-86B0-5B767CCC2B6D}"/>
              </a:ext>
            </a:extLst>
          </p:cNvPr>
          <p:cNvSpPr/>
          <p:nvPr/>
        </p:nvSpPr>
        <p:spPr>
          <a:xfrm>
            <a:off x="1203999" y="4423532"/>
            <a:ext cx="3227487" cy="646331"/>
          </a:xfrm>
          <a:prstGeom prst="rect">
            <a:avLst/>
          </a:prstGeom>
        </p:spPr>
        <p:txBody>
          <a:bodyPr wrap="none">
            <a:spAutoFit/>
          </a:bodyPr>
          <a:lstStyle/>
          <a:p>
            <a:r>
              <a:rPr lang="en-GB" dirty="0">
                <a:hlinkClick r:id="rId5"/>
              </a:rPr>
              <a:t>https://explorify.uk/en/activities</a:t>
            </a:r>
            <a:endParaRPr lang="en-GB" dirty="0"/>
          </a:p>
          <a:p>
            <a:endParaRPr lang="en-GB" dirty="0"/>
          </a:p>
        </p:txBody>
      </p:sp>
      <p:sp>
        <p:nvSpPr>
          <p:cNvPr id="13" name="Rectangle 12">
            <a:extLst>
              <a:ext uri="{FF2B5EF4-FFF2-40B4-BE49-F238E27FC236}">
                <a16:creationId xmlns:a16="http://schemas.microsoft.com/office/drawing/2014/main" id="{65B2D14D-C0E1-4C67-86B8-2650B275BAAC}"/>
              </a:ext>
            </a:extLst>
          </p:cNvPr>
          <p:cNvSpPr/>
          <p:nvPr/>
        </p:nvSpPr>
        <p:spPr>
          <a:xfrm>
            <a:off x="174853" y="5128142"/>
            <a:ext cx="7824386" cy="1015663"/>
          </a:xfrm>
          <a:prstGeom prst="rect">
            <a:avLst/>
          </a:prstGeom>
        </p:spPr>
        <p:txBody>
          <a:bodyPr wrap="none">
            <a:spAutoFit/>
          </a:bodyPr>
          <a:lstStyle/>
          <a:p>
            <a:r>
              <a:rPr lang="en-US" sz="6000" dirty="0"/>
              <a:t>Let’s play - I mean learn!</a:t>
            </a:r>
          </a:p>
        </p:txBody>
      </p:sp>
    </p:spTree>
    <p:extLst>
      <p:ext uri="{BB962C8B-B14F-4D97-AF65-F5344CB8AC3E}">
        <p14:creationId xmlns:p14="http://schemas.microsoft.com/office/powerpoint/2010/main" val="375287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F9DFB1-F2EC-9AC6-632E-2BFE82F7A08B}"/>
              </a:ext>
            </a:extLst>
          </p:cNvPr>
          <p:cNvSpPr>
            <a:spLocks noGrp="1"/>
          </p:cNvSpPr>
          <p:nvPr>
            <p:ph type="title"/>
          </p:nvPr>
        </p:nvSpPr>
        <p:spPr>
          <a:xfrm>
            <a:off x="577573" y="17511"/>
            <a:ext cx="4368602" cy="1956841"/>
          </a:xfrm>
        </p:spPr>
        <p:txBody>
          <a:bodyPr anchor="b">
            <a:normAutofit/>
          </a:bodyPr>
          <a:lstStyle/>
          <a:p>
            <a:r>
              <a:rPr lang="en-GB" sz="5400" b="1" u="sng" dirty="0"/>
              <a:t>Foundation Subjects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5A74C6-E999-FA1A-36A3-02ED473DC5B8}"/>
              </a:ext>
            </a:extLst>
          </p:cNvPr>
          <p:cNvSpPr>
            <a:spLocks noGrp="1"/>
          </p:cNvSpPr>
          <p:nvPr>
            <p:ph idx="1"/>
          </p:nvPr>
        </p:nvSpPr>
        <p:spPr>
          <a:xfrm>
            <a:off x="577573" y="2605282"/>
            <a:ext cx="4243589" cy="3320668"/>
          </a:xfrm>
        </p:spPr>
        <p:txBody>
          <a:bodyPr>
            <a:noAutofit/>
          </a:bodyPr>
          <a:lstStyle/>
          <a:p>
            <a:r>
              <a:rPr lang="en-GB" sz="2000" dirty="0"/>
              <a:t>Geography</a:t>
            </a:r>
          </a:p>
          <a:p>
            <a:r>
              <a:rPr lang="en-GB" sz="2000" dirty="0"/>
              <a:t>History </a:t>
            </a:r>
          </a:p>
          <a:p>
            <a:r>
              <a:rPr lang="en-GB" sz="2000" dirty="0"/>
              <a:t>RE</a:t>
            </a:r>
          </a:p>
          <a:p>
            <a:r>
              <a:rPr lang="en-GB" sz="2000" dirty="0"/>
              <a:t>PSHE</a:t>
            </a:r>
          </a:p>
          <a:p>
            <a:r>
              <a:rPr lang="en-GB" sz="2000" dirty="0"/>
              <a:t>Computing</a:t>
            </a:r>
          </a:p>
          <a:p>
            <a:r>
              <a:rPr lang="en-GB" sz="2000" dirty="0"/>
              <a:t>Music</a:t>
            </a:r>
          </a:p>
          <a:p>
            <a:r>
              <a:rPr lang="en-GB" sz="2000" dirty="0"/>
              <a:t>Art </a:t>
            </a:r>
          </a:p>
          <a:p>
            <a:r>
              <a:rPr lang="en-GB" sz="2000" dirty="0"/>
              <a:t>DT</a:t>
            </a:r>
          </a:p>
          <a:p>
            <a:r>
              <a:rPr lang="en-GB" sz="2000" dirty="0"/>
              <a:t>MFL</a:t>
            </a:r>
          </a:p>
        </p:txBody>
      </p:sp>
      <p:pic>
        <p:nvPicPr>
          <p:cNvPr id="4" name="Picture 3">
            <a:extLst>
              <a:ext uri="{FF2B5EF4-FFF2-40B4-BE49-F238E27FC236}">
                <a16:creationId xmlns:a16="http://schemas.microsoft.com/office/drawing/2014/main" id="{8BCBE72E-62A1-7669-F289-F08931C1DC80}"/>
              </a:ext>
            </a:extLst>
          </p:cNvPr>
          <p:cNvPicPr>
            <a:picLocks noChangeAspect="1"/>
          </p:cNvPicPr>
          <p:nvPr/>
        </p:nvPicPr>
        <p:blipFill rotWithShape="1">
          <a:blip r:embed="rId3"/>
          <a:srcRect l="15734" r="3411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8A326E2B-CBEF-4776-85CF-CC4AF1071D56}"/>
              </a:ext>
            </a:extLst>
          </p:cNvPr>
          <p:cNvSpPr/>
          <p:nvPr/>
        </p:nvSpPr>
        <p:spPr>
          <a:xfrm>
            <a:off x="577573" y="2055676"/>
            <a:ext cx="5891869" cy="646331"/>
          </a:xfrm>
          <a:prstGeom prst="rect">
            <a:avLst/>
          </a:prstGeom>
        </p:spPr>
        <p:txBody>
          <a:bodyPr wrap="none">
            <a:spAutoFit/>
          </a:bodyPr>
          <a:lstStyle/>
          <a:p>
            <a:r>
              <a:rPr lang="en-GB" dirty="0">
                <a:hlinkClick r:id="rId4"/>
              </a:rPr>
              <a:t>https://www.bbc.co.uk/newsround/news/watch_newsround</a:t>
            </a:r>
            <a:endParaRPr lang="en-GB" dirty="0"/>
          </a:p>
          <a:p>
            <a:endParaRPr lang="en-GB" dirty="0"/>
          </a:p>
        </p:txBody>
      </p:sp>
      <p:pic>
        <p:nvPicPr>
          <p:cNvPr id="6" name="Picture 5">
            <a:extLst>
              <a:ext uri="{FF2B5EF4-FFF2-40B4-BE49-F238E27FC236}">
                <a16:creationId xmlns:a16="http://schemas.microsoft.com/office/drawing/2014/main" id="{27F16F86-73D4-441A-A3BE-61775AD7F267}"/>
              </a:ext>
            </a:extLst>
          </p:cNvPr>
          <p:cNvPicPr>
            <a:picLocks noChangeAspect="1"/>
          </p:cNvPicPr>
          <p:nvPr/>
        </p:nvPicPr>
        <p:blipFill>
          <a:blip r:embed="rId5"/>
          <a:stretch>
            <a:fillRect/>
          </a:stretch>
        </p:blipFill>
        <p:spPr>
          <a:xfrm>
            <a:off x="2639469" y="4385536"/>
            <a:ext cx="2672234" cy="2302122"/>
          </a:xfrm>
          <a:prstGeom prst="rect">
            <a:avLst/>
          </a:prstGeom>
        </p:spPr>
      </p:pic>
      <p:pic>
        <p:nvPicPr>
          <p:cNvPr id="7" name="Picture 6">
            <a:extLst>
              <a:ext uri="{FF2B5EF4-FFF2-40B4-BE49-F238E27FC236}">
                <a16:creationId xmlns:a16="http://schemas.microsoft.com/office/drawing/2014/main" id="{1245254E-10CD-4CD2-83FF-917EC0EA32B8}"/>
              </a:ext>
            </a:extLst>
          </p:cNvPr>
          <p:cNvPicPr>
            <a:picLocks noChangeAspect="1"/>
          </p:cNvPicPr>
          <p:nvPr/>
        </p:nvPicPr>
        <p:blipFill>
          <a:blip r:embed="rId6"/>
          <a:stretch>
            <a:fillRect/>
          </a:stretch>
        </p:blipFill>
        <p:spPr>
          <a:xfrm>
            <a:off x="2637943" y="2711151"/>
            <a:ext cx="2672234" cy="1718742"/>
          </a:xfrm>
          <a:prstGeom prst="rect">
            <a:avLst/>
          </a:prstGeom>
        </p:spPr>
      </p:pic>
    </p:spTree>
    <p:extLst>
      <p:ext uri="{BB962C8B-B14F-4D97-AF65-F5344CB8AC3E}">
        <p14:creationId xmlns:p14="http://schemas.microsoft.com/office/powerpoint/2010/main" val="2693072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EDC5ADF-128C-6360-27CD-2FECAAC46CF3}"/>
              </a:ext>
            </a:extLst>
          </p:cNvPr>
          <p:cNvPicPr>
            <a:picLocks noChangeAspect="1"/>
          </p:cNvPicPr>
          <p:nvPr/>
        </p:nvPicPr>
        <p:blipFill rotWithShape="1">
          <a:blip r:embed="rId3"/>
          <a:srcRect r="557" b="-2"/>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a:extLst>
              <a:ext uri="{FF2B5EF4-FFF2-40B4-BE49-F238E27FC236}">
                <a16:creationId xmlns:a16="http://schemas.microsoft.com/office/drawing/2014/main" id="{4332135A-2C19-A084-A9BD-0C6235CE0103}"/>
              </a:ext>
            </a:extLst>
          </p:cNvPr>
          <p:cNvPicPr>
            <a:picLocks noChangeAspect="1"/>
          </p:cNvPicPr>
          <p:nvPr/>
        </p:nvPicPr>
        <p:blipFill rotWithShape="1">
          <a:blip r:embed="rId4"/>
          <a:srcRect b="2646"/>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2" name="Freeform: Shape 11">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F56092-1E48-8717-E451-63B1FF42F232}"/>
              </a:ext>
            </a:extLst>
          </p:cNvPr>
          <p:cNvSpPr>
            <a:spLocks noGrp="1"/>
          </p:cNvSpPr>
          <p:nvPr>
            <p:ph type="title"/>
          </p:nvPr>
        </p:nvSpPr>
        <p:spPr>
          <a:xfrm>
            <a:off x="448056" y="681038"/>
            <a:ext cx="2804504" cy="1325563"/>
          </a:xfrm>
        </p:spPr>
        <p:txBody>
          <a:bodyPr anchor="ctr">
            <a:normAutofit/>
          </a:bodyPr>
          <a:lstStyle/>
          <a:p>
            <a:r>
              <a:rPr lang="en-GB" sz="4000" b="1" u="sng" dirty="0"/>
              <a:t>SATs (Year 6)</a:t>
            </a:r>
          </a:p>
        </p:txBody>
      </p:sp>
      <p:sp>
        <p:nvSpPr>
          <p:cNvPr id="16" name="Rectangle 15">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290DFA2-0EDB-EC02-4DF7-966445172DCB}"/>
              </a:ext>
            </a:extLst>
          </p:cNvPr>
          <p:cNvSpPr>
            <a:spLocks noGrp="1"/>
          </p:cNvSpPr>
          <p:nvPr>
            <p:ph idx="1"/>
          </p:nvPr>
        </p:nvSpPr>
        <p:spPr>
          <a:xfrm>
            <a:off x="256033" y="2258171"/>
            <a:ext cx="3281645" cy="3918792"/>
          </a:xfrm>
        </p:spPr>
        <p:txBody>
          <a:bodyPr>
            <a:normAutofit/>
          </a:bodyPr>
          <a:lstStyle/>
          <a:p>
            <a:r>
              <a:rPr lang="en-US" dirty="0"/>
              <a:t>The key stage 2 tests are timetabled from Monday 13 May to Thursday 16 May 2024.</a:t>
            </a:r>
          </a:p>
          <a:p>
            <a:r>
              <a:rPr lang="en-US" dirty="0"/>
              <a:t>Mock SATs free on the gov website.</a:t>
            </a:r>
          </a:p>
          <a:p>
            <a:pPr marL="0" indent="0">
              <a:buNone/>
            </a:pPr>
            <a:endParaRPr lang="en-GB" sz="2000" dirty="0"/>
          </a:p>
        </p:txBody>
      </p:sp>
    </p:spTree>
    <p:extLst>
      <p:ext uri="{BB962C8B-B14F-4D97-AF65-F5344CB8AC3E}">
        <p14:creationId xmlns:p14="http://schemas.microsoft.com/office/powerpoint/2010/main" val="3765966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45DB4BE-ACF1-4BF1-AB66-4D11568C92CA}"/>
              </a:ext>
            </a:extLst>
          </p:cNvPr>
          <p:cNvPicPr>
            <a:picLocks noGrp="1" noChangeAspect="1"/>
          </p:cNvPicPr>
          <p:nvPr>
            <p:ph idx="1"/>
          </p:nvPr>
        </p:nvPicPr>
        <p:blipFill>
          <a:blip r:embed="rId2"/>
          <a:stretch>
            <a:fillRect/>
          </a:stretch>
        </p:blipFill>
        <p:spPr>
          <a:xfrm>
            <a:off x="858129" y="119398"/>
            <a:ext cx="5922497" cy="6249871"/>
          </a:xfrm>
          <a:prstGeom prst="rect">
            <a:avLst/>
          </a:prstGeom>
        </p:spPr>
      </p:pic>
      <p:sp>
        <p:nvSpPr>
          <p:cNvPr id="5" name="Rectangle 4">
            <a:extLst>
              <a:ext uri="{FF2B5EF4-FFF2-40B4-BE49-F238E27FC236}">
                <a16:creationId xmlns:a16="http://schemas.microsoft.com/office/drawing/2014/main" id="{72FDBC23-DF97-4AFF-BC65-5932FD281FC7}"/>
              </a:ext>
            </a:extLst>
          </p:cNvPr>
          <p:cNvSpPr/>
          <p:nvPr/>
        </p:nvSpPr>
        <p:spPr>
          <a:xfrm>
            <a:off x="6977354" y="1542143"/>
            <a:ext cx="4764702" cy="646331"/>
          </a:xfrm>
          <a:prstGeom prst="rect">
            <a:avLst/>
          </a:prstGeom>
        </p:spPr>
        <p:txBody>
          <a:bodyPr wrap="none">
            <a:spAutoFit/>
          </a:bodyPr>
          <a:lstStyle/>
          <a:p>
            <a:r>
              <a:rPr lang="en-GB" dirty="0">
                <a:hlinkClick r:id="rId3"/>
              </a:rPr>
              <a:t>https://www.youtube.com/watch?v=6fq1jvIy2AE</a:t>
            </a:r>
            <a:endParaRPr lang="en-GB" dirty="0"/>
          </a:p>
          <a:p>
            <a:endParaRPr lang="en-GB" dirty="0"/>
          </a:p>
        </p:txBody>
      </p:sp>
    </p:spTree>
    <p:extLst>
      <p:ext uri="{BB962C8B-B14F-4D97-AF65-F5344CB8AC3E}">
        <p14:creationId xmlns:p14="http://schemas.microsoft.com/office/powerpoint/2010/main" val="464773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83301D-52FE-B37F-6348-602B0F9DBC78}"/>
              </a:ext>
            </a:extLst>
          </p:cNvPr>
          <p:cNvSpPr txBox="1"/>
          <p:nvPr/>
        </p:nvSpPr>
        <p:spPr>
          <a:xfrm>
            <a:off x="483433" y="674318"/>
            <a:ext cx="10354456" cy="5724644"/>
          </a:xfrm>
          <a:prstGeom prst="rect">
            <a:avLst/>
          </a:prstGeom>
          <a:noFill/>
        </p:spPr>
        <p:txBody>
          <a:bodyPr wrap="square" lIns="91440" tIns="45720" rIns="91440" bIns="45720" anchor="t">
            <a:spAutoFit/>
          </a:bodyPr>
          <a:lstStyle/>
          <a:p>
            <a:r>
              <a:rPr lang="en-US" sz="4000" b="1" u="sng" dirty="0"/>
              <a:t>Supporting your child at home</a:t>
            </a:r>
            <a:r>
              <a:rPr lang="en-US" sz="4000" dirty="0"/>
              <a:t>	</a:t>
            </a:r>
          </a:p>
          <a:p>
            <a:endParaRPr lang="en-US" dirty="0"/>
          </a:p>
          <a:p>
            <a:pPr marL="457200" indent="-457200">
              <a:buFont typeface="Arial"/>
              <a:buChar char="•"/>
            </a:pPr>
            <a:r>
              <a:rPr lang="en-US" sz="2800" dirty="0"/>
              <a:t>Reading with or to an adult </a:t>
            </a:r>
          </a:p>
          <a:p>
            <a:pPr marL="457200" indent="-457200">
              <a:buFont typeface="Arial"/>
              <a:buChar char="•"/>
            </a:pPr>
            <a:r>
              <a:rPr lang="en-US" sz="2800" dirty="0"/>
              <a:t>Multiplication tables on </a:t>
            </a:r>
            <a:r>
              <a:rPr lang="en-US" sz="2800" dirty="0" err="1"/>
              <a:t>PurpleMash</a:t>
            </a:r>
            <a:r>
              <a:rPr lang="en-US" sz="2800" dirty="0"/>
              <a:t>.</a:t>
            </a:r>
            <a:endParaRPr lang="en-US" sz="2800" dirty="0">
              <a:cs typeface="Calibri"/>
            </a:endParaRPr>
          </a:p>
          <a:p>
            <a:pPr marL="457200" indent="-457200">
              <a:buFont typeface="Arial"/>
              <a:buChar char="•"/>
            </a:pPr>
            <a:r>
              <a:rPr lang="en-US" sz="2800" dirty="0">
                <a:cs typeface="Calibri"/>
              </a:rPr>
              <a:t>Common exception spelling words practice.</a:t>
            </a:r>
          </a:p>
          <a:p>
            <a:pPr marL="457200" indent="-457200">
              <a:buFont typeface="Arial"/>
              <a:buChar char="•"/>
            </a:pPr>
            <a:r>
              <a:rPr lang="en-US" sz="2800" dirty="0">
                <a:cs typeface="Calibri"/>
              </a:rPr>
              <a:t>Work scientifically on </a:t>
            </a:r>
            <a:r>
              <a:rPr lang="en-US" sz="2800" dirty="0" err="1">
                <a:cs typeface="Calibri"/>
              </a:rPr>
              <a:t>Explorify</a:t>
            </a:r>
            <a:r>
              <a:rPr lang="en-US" sz="2800" dirty="0">
                <a:cs typeface="Calibri"/>
              </a:rPr>
              <a:t>!</a:t>
            </a:r>
          </a:p>
          <a:p>
            <a:r>
              <a:rPr lang="en-US" sz="2800" dirty="0">
                <a:hlinkClick r:id="rId2"/>
              </a:rPr>
              <a:t>https://explorify.uk/en/activities</a:t>
            </a:r>
            <a:endParaRPr lang="en-US" sz="2800" dirty="0"/>
          </a:p>
          <a:p>
            <a:pPr marL="457200" indent="-457200">
              <a:buFont typeface="Arial"/>
              <a:buChar char="•"/>
            </a:pPr>
            <a:r>
              <a:rPr lang="en-US" sz="2800" dirty="0"/>
              <a:t>CGP books practice or online 10 minutes test for free.</a:t>
            </a:r>
            <a:endParaRPr lang="en-US" sz="2800" dirty="0">
              <a:cs typeface="Calibri"/>
            </a:endParaRPr>
          </a:p>
          <a:p>
            <a:r>
              <a:rPr lang="en-US" sz="2800" dirty="0">
                <a:hlinkClick r:id="rId3"/>
              </a:rPr>
              <a:t>https://www.cgpbooks.co.uk/resources/cgp-s-free-online-10-minute-tests</a:t>
            </a:r>
            <a:endParaRPr lang="en-US" sz="2800" dirty="0"/>
          </a:p>
          <a:p>
            <a:pPr marL="457200" indent="-457200">
              <a:buFont typeface="Arial"/>
              <a:buChar char="•"/>
            </a:pPr>
            <a:r>
              <a:rPr lang="en-US" sz="2800" dirty="0"/>
              <a:t>Talk to your child about current affairs using </a:t>
            </a:r>
            <a:r>
              <a:rPr lang="en-US" sz="2800" dirty="0" err="1"/>
              <a:t>Newsround</a:t>
            </a:r>
            <a:r>
              <a:rPr lang="en-US" sz="2800" dirty="0"/>
              <a:t> </a:t>
            </a:r>
            <a:endParaRPr lang="en-US" sz="2800" dirty="0">
              <a:cs typeface="Calibri" panose="020F0502020204030204"/>
            </a:endParaRPr>
          </a:p>
          <a:p>
            <a:r>
              <a:rPr lang="en-US" sz="2800" dirty="0"/>
              <a:t>on </a:t>
            </a:r>
            <a:r>
              <a:rPr lang="en-US" sz="2800" dirty="0" err="1"/>
              <a:t>cbbc</a:t>
            </a:r>
            <a:r>
              <a:rPr lang="en-US" sz="2800" dirty="0"/>
              <a:t> channel to help.</a:t>
            </a:r>
          </a:p>
          <a:p>
            <a:r>
              <a:rPr lang="en-US" sz="2800" dirty="0">
                <a:hlinkClick r:id="rId4"/>
              </a:rPr>
              <a:t>https://www.bbc.co.uk/newsround</a:t>
            </a:r>
            <a:endParaRPr lang="en-US" sz="2800" dirty="0"/>
          </a:p>
        </p:txBody>
      </p:sp>
      <p:pic>
        <p:nvPicPr>
          <p:cNvPr id="6" name="Picture 5">
            <a:extLst>
              <a:ext uri="{FF2B5EF4-FFF2-40B4-BE49-F238E27FC236}">
                <a16:creationId xmlns:a16="http://schemas.microsoft.com/office/drawing/2014/main" id="{42E9CDA3-0CD0-B3F5-D911-8BD4BBC1D077}"/>
              </a:ext>
            </a:extLst>
          </p:cNvPr>
          <p:cNvPicPr>
            <a:picLocks noChangeAspect="1"/>
          </p:cNvPicPr>
          <p:nvPr/>
        </p:nvPicPr>
        <p:blipFill>
          <a:blip r:embed="rId5"/>
          <a:stretch>
            <a:fillRect/>
          </a:stretch>
        </p:blipFill>
        <p:spPr>
          <a:xfrm>
            <a:off x="9183026" y="256449"/>
            <a:ext cx="1694835" cy="1359526"/>
          </a:xfrm>
          <a:prstGeom prst="rect">
            <a:avLst/>
          </a:prstGeom>
        </p:spPr>
      </p:pic>
      <p:pic>
        <p:nvPicPr>
          <p:cNvPr id="9" name="Picture 8">
            <a:extLst>
              <a:ext uri="{FF2B5EF4-FFF2-40B4-BE49-F238E27FC236}">
                <a16:creationId xmlns:a16="http://schemas.microsoft.com/office/drawing/2014/main" id="{AE478718-1FA3-2486-123A-B76DF8CF2936}"/>
              </a:ext>
            </a:extLst>
          </p:cNvPr>
          <p:cNvPicPr>
            <a:picLocks noChangeAspect="1"/>
          </p:cNvPicPr>
          <p:nvPr/>
        </p:nvPicPr>
        <p:blipFill>
          <a:blip r:embed="rId6"/>
          <a:stretch>
            <a:fillRect/>
          </a:stretch>
        </p:blipFill>
        <p:spPr>
          <a:xfrm>
            <a:off x="9200629" y="2021062"/>
            <a:ext cx="2544317" cy="1324271"/>
          </a:xfrm>
          <a:prstGeom prst="rect">
            <a:avLst/>
          </a:prstGeom>
        </p:spPr>
      </p:pic>
    </p:spTree>
    <p:extLst>
      <p:ext uri="{BB962C8B-B14F-4D97-AF65-F5344CB8AC3E}">
        <p14:creationId xmlns:p14="http://schemas.microsoft.com/office/powerpoint/2010/main" val="203213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73B7957-7A86-CA75-2B29-352729440CE1}"/>
              </a:ext>
            </a:extLst>
          </p:cNvPr>
          <p:cNvPicPr>
            <a:picLocks noChangeAspect="1"/>
          </p:cNvPicPr>
          <p:nvPr/>
        </p:nvPicPr>
        <p:blipFill rotWithShape="1">
          <a:blip r:embed="rId2"/>
          <a:srcRect t="15746"/>
          <a:stretch/>
        </p:blipFill>
        <p:spPr>
          <a:xfrm>
            <a:off x="20" y="1282"/>
            <a:ext cx="12191980" cy="6856718"/>
          </a:xfrm>
          <a:prstGeom prst="rect">
            <a:avLst/>
          </a:prstGeom>
        </p:spPr>
      </p:pic>
    </p:spTree>
    <p:extLst>
      <p:ext uri="{BB962C8B-B14F-4D97-AF65-F5344CB8AC3E}">
        <p14:creationId xmlns:p14="http://schemas.microsoft.com/office/powerpoint/2010/main" val="3531450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606F-E3A4-4B64-8332-9CE48524395C}"/>
              </a:ext>
            </a:extLst>
          </p:cNvPr>
          <p:cNvSpPr>
            <a:spLocks noGrp="1"/>
          </p:cNvSpPr>
          <p:nvPr>
            <p:ph type="title"/>
          </p:nvPr>
        </p:nvSpPr>
        <p:spPr/>
        <p:txBody>
          <a:bodyPr/>
          <a:lstStyle/>
          <a:p>
            <a:r>
              <a:rPr lang="en-GB" dirty="0"/>
              <a:t>Feedback</a:t>
            </a:r>
          </a:p>
        </p:txBody>
      </p:sp>
      <p:sp>
        <p:nvSpPr>
          <p:cNvPr id="5" name="Content Placeholder 4">
            <a:extLst>
              <a:ext uri="{FF2B5EF4-FFF2-40B4-BE49-F238E27FC236}">
                <a16:creationId xmlns:a16="http://schemas.microsoft.com/office/drawing/2014/main" id="{328FA926-52BF-40EA-BAE8-FF26D2940FFE}"/>
              </a:ext>
            </a:extLst>
          </p:cNvPr>
          <p:cNvSpPr>
            <a:spLocks noGrp="1"/>
          </p:cNvSpPr>
          <p:nvPr>
            <p:ph idx="1"/>
          </p:nvPr>
        </p:nvSpPr>
        <p:spPr/>
        <p:txBody>
          <a:bodyPr/>
          <a:lstStyle/>
          <a:p>
            <a:r>
              <a:rPr lang="en-GB" dirty="0">
                <a:hlinkClick r:id="rId2"/>
              </a:rPr>
              <a:t>https://forms.office.com/e/astZ6EFEAe</a:t>
            </a:r>
            <a:endParaRPr lang="en-GB" dirty="0"/>
          </a:p>
          <a:p>
            <a:endParaRPr lang="en-GB" dirty="0"/>
          </a:p>
        </p:txBody>
      </p:sp>
      <p:pic>
        <p:nvPicPr>
          <p:cNvPr id="6" name="Picture 5">
            <a:extLst>
              <a:ext uri="{FF2B5EF4-FFF2-40B4-BE49-F238E27FC236}">
                <a16:creationId xmlns:a16="http://schemas.microsoft.com/office/drawing/2014/main" id="{6042D6A6-88C4-4C4C-9525-929E0498FB00}"/>
              </a:ext>
            </a:extLst>
          </p:cNvPr>
          <p:cNvPicPr>
            <a:picLocks noChangeAspect="1"/>
          </p:cNvPicPr>
          <p:nvPr/>
        </p:nvPicPr>
        <p:blipFill>
          <a:blip r:embed="rId3"/>
          <a:stretch>
            <a:fillRect/>
          </a:stretch>
        </p:blipFill>
        <p:spPr>
          <a:xfrm>
            <a:off x="7499765" y="1193825"/>
            <a:ext cx="3997689" cy="4695399"/>
          </a:xfrm>
          <a:prstGeom prst="rect">
            <a:avLst/>
          </a:prstGeom>
        </p:spPr>
      </p:pic>
    </p:spTree>
    <p:extLst>
      <p:ext uri="{BB962C8B-B14F-4D97-AF65-F5344CB8AC3E}">
        <p14:creationId xmlns:p14="http://schemas.microsoft.com/office/powerpoint/2010/main" val="2277736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B3CED8-F1A7-405D-A014-F18A95B862AC}"/>
              </a:ext>
            </a:extLst>
          </p:cNvPr>
          <p:cNvPicPr>
            <a:picLocks noChangeAspect="1"/>
          </p:cNvPicPr>
          <p:nvPr/>
        </p:nvPicPr>
        <p:blipFill>
          <a:blip r:embed="rId2"/>
          <a:stretch>
            <a:fillRect/>
          </a:stretch>
        </p:blipFill>
        <p:spPr>
          <a:xfrm>
            <a:off x="2354550" y="38150"/>
            <a:ext cx="6753204" cy="6781699"/>
          </a:xfrm>
          <a:prstGeom prst="rect">
            <a:avLst/>
          </a:prstGeom>
        </p:spPr>
      </p:pic>
    </p:spTree>
    <p:extLst>
      <p:ext uri="{BB962C8B-B14F-4D97-AF65-F5344CB8AC3E}">
        <p14:creationId xmlns:p14="http://schemas.microsoft.com/office/powerpoint/2010/main" val="3674782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1" name="Freeform: Shape 1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Content Placeholder 3" descr="A logo for a school&#10;&#10;Description automatically generated">
            <a:extLst>
              <a:ext uri="{FF2B5EF4-FFF2-40B4-BE49-F238E27FC236}">
                <a16:creationId xmlns:a16="http://schemas.microsoft.com/office/drawing/2014/main" id="{A788C1AC-7909-959F-785F-3DB8A4247AA4}"/>
              </a:ext>
            </a:extLst>
          </p:cNvPr>
          <p:cNvPicPr>
            <a:picLocks noGrp="1" noChangeAspect="1"/>
          </p:cNvPicPr>
          <p:nvPr>
            <p:ph idx="1"/>
          </p:nvPr>
        </p:nvPicPr>
        <p:blipFill>
          <a:blip r:embed="rId2"/>
          <a:stretch>
            <a:fillRect/>
          </a:stretch>
        </p:blipFill>
        <p:spPr>
          <a:xfrm>
            <a:off x="10007510" y="84798"/>
            <a:ext cx="1971909" cy="1483627"/>
          </a:xfrm>
          <a:prstGeom prst="rect">
            <a:avLst/>
          </a:prstGeom>
        </p:spPr>
      </p:pic>
      <p:sp>
        <p:nvSpPr>
          <p:cNvPr id="6" name="TextBox 5">
            <a:extLst>
              <a:ext uri="{FF2B5EF4-FFF2-40B4-BE49-F238E27FC236}">
                <a16:creationId xmlns:a16="http://schemas.microsoft.com/office/drawing/2014/main" id="{A8649443-E5E3-3E1C-7543-EEDC5FD631CD}"/>
              </a:ext>
            </a:extLst>
          </p:cNvPr>
          <p:cNvSpPr txBox="1"/>
          <p:nvPr/>
        </p:nvSpPr>
        <p:spPr>
          <a:xfrm>
            <a:off x="5330537" y="1941321"/>
            <a:ext cx="6416162" cy="646331"/>
          </a:xfrm>
          <a:prstGeom prst="rect">
            <a:avLst/>
          </a:prstGeom>
          <a:noFill/>
        </p:spPr>
        <p:txBody>
          <a:bodyPr wrap="square">
            <a:spAutoFit/>
          </a:bodyPr>
          <a:lstStyle/>
          <a:p>
            <a:r>
              <a:rPr lang="en-US" sz="3600" dirty="0"/>
              <a:t>Do you ask </a:t>
            </a:r>
            <a:r>
              <a:rPr lang="en-US" sz="3600"/>
              <a:t>the right </a:t>
            </a:r>
            <a:r>
              <a:rPr lang="en-US" sz="3600" dirty="0"/>
              <a:t>questions?</a:t>
            </a:r>
          </a:p>
        </p:txBody>
      </p:sp>
      <p:pic>
        <p:nvPicPr>
          <p:cNvPr id="2" name="Picture 1">
            <a:extLst>
              <a:ext uri="{FF2B5EF4-FFF2-40B4-BE49-F238E27FC236}">
                <a16:creationId xmlns:a16="http://schemas.microsoft.com/office/drawing/2014/main" id="{3F6AAED2-4000-4CE4-9CEC-62689C9BA7AA}"/>
              </a:ext>
            </a:extLst>
          </p:cNvPr>
          <p:cNvPicPr>
            <a:picLocks noChangeAspect="1"/>
          </p:cNvPicPr>
          <p:nvPr/>
        </p:nvPicPr>
        <p:blipFill>
          <a:blip r:embed="rId3"/>
          <a:stretch>
            <a:fillRect/>
          </a:stretch>
        </p:blipFill>
        <p:spPr>
          <a:xfrm>
            <a:off x="212581" y="84798"/>
            <a:ext cx="4905375" cy="4600575"/>
          </a:xfrm>
          <a:prstGeom prst="rect">
            <a:avLst/>
          </a:prstGeom>
        </p:spPr>
      </p:pic>
      <p:pic>
        <p:nvPicPr>
          <p:cNvPr id="3" name="Picture 2">
            <a:extLst>
              <a:ext uri="{FF2B5EF4-FFF2-40B4-BE49-F238E27FC236}">
                <a16:creationId xmlns:a16="http://schemas.microsoft.com/office/drawing/2014/main" id="{6B998276-D3B7-45B6-B6DF-AC42E0250A6D}"/>
              </a:ext>
            </a:extLst>
          </p:cNvPr>
          <p:cNvPicPr>
            <a:picLocks noChangeAspect="1"/>
          </p:cNvPicPr>
          <p:nvPr/>
        </p:nvPicPr>
        <p:blipFill>
          <a:blip r:embed="rId4"/>
          <a:stretch>
            <a:fillRect/>
          </a:stretch>
        </p:blipFill>
        <p:spPr>
          <a:xfrm>
            <a:off x="245918" y="4770171"/>
            <a:ext cx="4922924" cy="1705580"/>
          </a:xfrm>
          <a:prstGeom prst="rect">
            <a:avLst/>
          </a:prstGeom>
        </p:spPr>
      </p:pic>
      <p:pic>
        <p:nvPicPr>
          <p:cNvPr id="5" name="Picture 4">
            <a:extLst>
              <a:ext uri="{FF2B5EF4-FFF2-40B4-BE49-F238E27FC236}">
                <a16:creationId xmlns:a16="http://schemas.microsoft.com/office/drawing/2014/main" id="{4509BD52-F5BF-4115-9C66-4DEF6BE855D3}"/>
              </a:ext>
            </a:extLst>
          </p:cNvPr>
          <p:cNvPicPr>
            <a:picLocks noChangeAspect="1"/>
          </p:cNvPicPr>
          <p:nvPr/>
        </p:nvPicPr>
        <p:blipFill>
          <a:blip r:embed="rId5"/>
          <a:stretch>
            <a:fillRect/>
          </a:stretch>
        </p:blipFill>
        <p:spPr>
          <a:xfrm>
            <a:off x="7444940" y="2587652"/>
            <a:ext cx="2470962" cy="3710066"/>
          </a:xfrm>
          <a:prstGeom prst="rect">
            <a:avLst/>
          </a:prstGeom>
        </p:spPr>
      </p:pic>
    </p:spTree>
    <p:extLst>
      <p:ext uri="{BB962C8B-B14F-4D97-AF65-F5344CB8AC3E}">
        <p14:creationId xmlns:p14="http://schemas.microsoft.com/office/powerpoint/2010/main" val="22072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Rectangle 2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33F1358-3084-DBAA-5599-E418EBA59100}"/>
              </a:ext>
            </a:extLst>
          </p:cNvPr>
          <p:cNvPicPr>
            <a:picLocks noGrp="1" noChangeAspect="1"/>
          </p:cNvPicPr>
          <p:nvPr>
            <p:ph idx="1"/>
          </p:nvPr>
        </p:nvPicPr>
        <p:blipFill>
          <a:blip r:embed="rId2"/>
          <a:stretch>
            <a:fillRect/>
          </a:stretch>
        </p:blipFill>
        <p:spPr>
          <a:xfrm>
            <a:off x="250816" y="1830294"/>
            <a:ext cx="6580764" cy="4294052"/>
          </a:xfrm>
          <a:prstGeom prst="rect">
            <a:avLst/>
          </a:prstGeom>
        </p:spPr>
      </p:pic>
      <p:pic>
        <p:nvPicPr>
          <p:cNvPr id="2" name="Picture 1">
            <a:extLst>
              <a:ext uri="{FF2B5EF4-FFF2-40B4-BE49-F238E27FC236}">
                <a16:creationId xmlns:a16="http://schemas.microsoft.com/office/drawing/2014/main" id="{8EAF811B-8B7B-4DCB-A2E6-1E3F17B2D2F3}"/>
              </a:ext>
            </a:extLst>
          </p:cNvPr>
          <p:cNvPicPr>
            <a:picLocks noChangeAspect="1"/>
          </p:cNvPicPr>
          <p:nvPr/>
        </p:nvPicPr>
        <p:blipFill>
          <a:blip r:embed="rId3"/>
          <a:stretch>
            <a:fillRect/>
          </a:stretch>
        </p:blipFill>
        <p:spPr>
          <a:xfrm>
            <a:off x="7628151" y="717452"/>
            <a:ext cx="4251269" cy="5668358"/>
          </a:xfrm>
          <a:prstGeom prst="rect">
            <a:avLst/>
          </a:prstGeom>
        </p:spPr>
      </p:pic>
      <p:sp>
        <p:nvSpPr>
          <p:cNvPr id="3" name="TextBox 2">
            <a:extLst>
              <a:ext uri="{FF2B5EF4-FFF2-40B4-BE49-F238E27FC236}">
                <a16:creationId xmlns:a16="http://schemas.microsoft.com/office/drawing/2014/main" id="{86F4C8F6-55D0-4F83-963F-F3515041FE48}"/>
              </a:ext>
            </a:extLst>
          </p:cNvPr>
          <p:cNvSpPr txBox="1"/>
          <p:nvPr/>
        </p:nvSpPr>
        <p:spPr>
          <a:xfrm>
            <a:off x="250816" y="254833"/>
            <a:ext cx="6134993" cy="1200329"/>
          </a:xfrm>
          <a:prstGeom prst="rect">
            <a:avLst/>
          </a:prstGeom>
          <a:noFill/>
        </p:spPr>
        <p:txBody>
          <a:bodyPr wrap="square" rtlCol="0">
            <a:spAutoFit/>
          </a:bodyPr>
          <a:lstStyle/>
          <a:p>
            <a:r>
              <a:rPr lang="en-GB" sz="3600" dirty="0">
                <a:solidFill>
                  <a:schemeClr val="bg1"/>
                </a:solidFill>
              </a:rPr>
              <a:t>Children likes to know what is expected from them and when</a:t>
            </a:r>
          </a:p>
        </p:txBody>
      </p:sp>
    </p:spTree>
    <p:extLst>
      <p:ext uri="{BB962C8B-B14F-4D97-AF65-F5344CB8AC3E}">
        <p14:creationId xmlns:p14="http://schemas.microsoft.com/office/powerpoint/2010/main" val="138981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1" name="Freeform: Shape 1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D5397E9-B4FF-5EE8-F742-723BD57FFE56}"/>
              </a:ext>
            </a:extLst>
          </p:cNvPr>
          <p:cNvPicPr>
            <a:picLocks noChangeAspect="1"/>
          </p:cNvPicPr>
          <p:nvPr/>
        </p:nvPicPr>
        <p:blipFill>
          <a:blip r:embed="rId2"/>
          <a:stretch>
            <a:fillRect/>
          </a:stretch>
        </p:blipFill>
        <p:spPr>
          <a:xfrm>
            <a:off x="7580194" y="338306"/>
            <a:ext cx="4407745" cy="1809749"/>
          </a:xfrm>
          <a:prstGeom prst="rect">
            <a:avLst/>
          </a:prstGeom>
        </p:spPr>
      </p:pic>
      <p:sp>
        <p:nvSpPr>
          <p:cNvPr id="8" name="TextBox 7">
            <a:extLst>
              <a:ext uri="{FF2B5EF4-FFF2-40B4-BE49-F238E27FC236}">
                <a16:creationId xmlns:a16="http://schemas.microsoft.com/office/drawing/2014/main" id="{39A77C8A-C194-DE94-AEF1-65B043C361BF}"/>
              </a:ext>
            </a:extLst>
          </p:cNvPr>
          <p:cNvSpPr txBox="1"/>
          <p:nvPr/>
        </p:nvSpPr>
        <p:spPr>
          <a:xfrm>
            <a:off x="251953" y="255761"/>
            <a:ext cx="7434620" cy="6678751"/>
          </a:xfrm>
          <a:prstGeom prst="rect">
            <a:avLst/>
          </a:prstGeom>
          <a:noFill/>
        </p:spPr>
        <p:txBody>
          <a:bodyPr wrap="square">
            <a:spAutoFit/>
          </a:bodyPr>
          <a:lstStyle/>
          <a:p>
            <a:r>
              <a:rPr lang="en-US" sz="2800" b="1" u="sng" dirty="0"/>
              <a:t>Reading is a key! It is all about phonics in KS1 in order to promote fluency later on.</a:t>
            </a:r>
          </a:p>
          <a:p>
            <a:pPr marL="342900" indent="-342900">
              <a:buFont typeface="Arial" panose="020B0604020202020204" pitchFamily="34" charset="0"/>
              <a:buChar char="•"/>
            </a:pPr>
            <a:r>
              <a:rPr lang="en-US" sz="2400" dirty="0"/>
              <a:t>Read daily with your child, using intonation and expression to achieve enjoyment rather than resistance. </a:t>
            </a:r>
          </a:p>
          <a:p>
            <a:pPr marL="342900" indent="-342900">
              <a:buFont typeface="Arial" panose="020B0604020202020204" pitchFamily="34" charset="0"/>
              <a:buChar char="•"/>
            </a:pPr>
            <a:r>
              <a:rPr lang="en-US" sz="2400" dirty="0"/>
              <a:t>When your child struggles with a word, use Fred fingers to help decode.</a:t>
            </a:r>
          </a:p>
          <a:p>
            <a:pPr marL="342900" indent="-342900">
              <a:buFont typeface="Arial" panose="020B0604020202020204" pitchFamily="34" charset="0"/>
              <a:buChar char="•"/>
            </a:pPr>
            <a:r>
              <a:rPr lang="en-US" sz="2400" dirty="0"/>
              <a:t>Understanding vocabulary is crucial: show pictures, imitate the sound or pull that face!</a:t>
            </a:r>
          </a:p>
          <a:p>
            <a:pPr marL="342900" indent="-342900">
              <a:buFont typeface="Arial" panose="020B0604020202020204" pitchFamily="34" charset="0"/>
              <a:buChar char="•"/>
            </a:pPr>
            <a:r>
              <a:rPr lang="en-US" sz="2400" dirty="0"/>
              <a:t>Bed time story is an experience that every child likes - please do not compromise it. PSHE</a:t>
            </a:r>
          </a:p>
          <a:p>
            <a:pPr marL="342900" indent="-342900">
              <a:buFont typeface="Arial" panose="020B0604020202020204" pitchFamily="34" charset="0"/>
              <a:buChar char="•"/>
            </a:pPr>
            <a:endParaRPr lang="en-US" sz="2400" dirty="0"/>
          </a:p>
          <a:p>
            <a:r>
              <a:rPr lang="en-US" sz="2400" dirty="0" err="1">
                <a:solidFill>
                  <a:srgbClr val="FF0000"/>
                </a:solidFill>
              </a:rPr>
              <a:t>RWInc</a:t>
            </a:r>
            <a:r>
              <a:rPr lang="en-US" sz="2400" dirty="0">
                <a:solidFill>
                  <a:srgbClr val="FF0000"/>
                </a:solidFill>
              </a:rPr>
              <a:t> green book</a:t>
            </a:r>
          </a:p>
          <a:p>
            <a:endParaRPr lang="en-US" sz="2400" dirty="0"/>
          </a:p>
          <a:p>
            <a:endParaRPr lang="en-US" sz="2400" dirty="0"/>
          </a:p>
          <a:p>
            <a:pPr algn="r"/>
            <a:r>
              <a:rPr lang="en-US" sz="6000" dirty="0"/>
              <a:t>Watch Me!</a:t>
            </a:r>
          </a:p>
        </p:txBody>
      </p:sp>
      <p:pic>
        <p:nvPicPr>
          <p:cNvPr id="4" name="Picture 3">
            <a:extLst>
              <a:ext uri="{FF2B5EF4-FFF2-40B4-BE49-F238E27FC236}">
                <a16:creationId xmlns:a16="http://schemas.microsoft.com/office/drawing/2014/main" id="{9D045377-C18E-422B-95CB-649E5086BF1E}"/>
              </a:ext>
            </a:extLst>
          </p:cNvPr>
          <p:cNvPicPr>
            <a:picLocks noChangeAspect="1"/>
          </p:cNvPicPr>
          <p:nvPr/>
        </p:nvPicPr>
        <p:blipFill>
          <a:blip r:embed="rId3"/>
          <a:stretch>
            <a:fillRect/>
          </a:stretch>
        </p:blipFill>
        <p:spPr>
          <a:xfrm>
            <a:off x="7686573" y="2382664"/>
            <a:ext cx="1276350" cy="1809750"/>
          </a:xfrm>
          <a:prstGeom prst="rect">
            <a:avLst/>
          </a:prstGeom>
        </p:spPr>
      </p:pic>
      <p:pic>
        <p:nvPicPr>
          <p:cNvPr id="6" name="Picture 5">
            <a:extLst>
              <a:ext uri="{FF2B5EF4-FFF2-40B4-BE49-F238E27FC236}">
                <a16:creationId xmlns:a16="http://schemas.microsoft.com/office/drawing/2014/main" id="{DFA0CB3B-400A-442F-A98F-0203B313CB86}"/>
              </a:ext>
            </a:extLst>
          </p:cNvPr>
          <p:cNvPicPr>
            <a:picLocks noChangeAspect="1"/>
          </p:cNvPicPr>
          <p:nvPr/>
        </p:nvPicPr>
        <p:blipFill>
          <a:blip r:embed="rId4"/>
          <a:stretch>
            <a:fillRect/>
          </a:stretch>
        </p:blipFill>
        <p:spPr>
          <a:xfrm>
            <a:off x="7814794" y="3997543"/>
            <a:ext cx="4173145" cy="2236876"/>
          </a:xfrm>
          <a:prstGeom prst="rect">
            <a:avLst/>
          </a:prstGeom>
        </p:spPr>
      </p:pic>
    </p:spTree>
    <p:extLst>
      <p:ext uri="{BB962C8B-B14F-4D97-AF65-F5344CB8AC3E}">
        <p14:creationId xmlns:p14="http://schemas.microsoft.com/office/powerpoint/2010/main" val="362558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1" name="Freeform: Shape 1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489202A8-EAA5-FECA-BAE7-42D61E97E93F}"/>
              </a:ext>
            </a:extLst>
          </p:cNvPr>
          <p:cNvPicPr>
            <a:picLocks noChangeAspect="1"/>
          </p:cNvPicPr>
          <p:nvPr/>
        </p:nvPicPr>
        <p:blipFill>
          <a:blip r:embed="rId2"/>
          <a:stretch>
            <a:fillRect/>
          </a:stretch>
        </p:blipFill>
        <p:spPr>
          <a:xfrm>
            <a:off x="8806373" y="189290"/>
            <a:ext cx="3130743" cy="1749705"/>
          </a:xfrm>
          <a:prstGeom prst="rect">
            <a:avLst/>
          </a:prstGeom>
        </p:spPr>
      </p:pic>
      <p:sp>
        <p:nvSpPr>
          <p:cNvPr id="2" name="Rectangle 1">
            <a:extLst>
              <a:ext uri="{FF2B5EF4-FFF2-40B4-BE49-F238E27FC236}">
                <a16:creationId xmlns:a16="http://schemas.microsoft.com/office/drawing/2014/main" id="{4F3FD88B-BD2C-4F5D-8B08-34B778707771}"/>
              </a:ext>
            </a:extLst>
          </p:cNvPr>
          <p:cNvSpPr/>
          <p:nvPr/>
        </p:nvSpPr>
        <p:spPr>
          <a:xfrm>
            <a:off x="251953" y="189290"/>
            <a:ext cx="7318080" cy="6555641"/>
          </a:xfrm>
          <a:prstGeom prst="rect">
            <a:avLst/>
          </a:prstGeom>
        </p:spPr>
        <p:txBody>
          <a:bodyPr wrap="square">
            <a:spAutoFit/>
          </a:bodyPr>
          <a:lstStyle/>
          <a:p>
            <a:r>
              <a:rPr lang="en-US" sz="2800" b="1" u="sng" dirty="0"/>
              <a:t>Reading is a key! In KS2, it is all about comprehension to promote understanding.</a:t>
            </a:r>
          </a:p>
          <a:p>
            <a:pPr marL="342900" indent="-342900">
              <a:buFont typeface="Arial" panose="020B0604020202020204" pitchFamily="34" charset="0"/>
              <a:buChar char="•"/>
            </a:pPr>
            <a:r>
              <a:rPr lang="en-US" sz="2400" dirty="0"/>
              <a:t>Read daily with your child, take it in turns, using intonation and expression to achieve enjoyment rather than resistance. (Echo, Coral, etc.)</a:t>
            </a:r>
          </a:p>
          <a:p>
            <a:pPr marL="342900" indent="-342900">
              <a:buFont typeface="Arial" panose="020B0604020202020204" pitchFamily="34" charset="0"/>
              <a:buChar char="•"/>
            </a:pPr>
            <a:r>
              <a:rPr lang="en-US" sz="2400" dirty="0"/>
              <a:t>Quality is more valuable that quantity. Is it a rich text?</a:t>
            </a:r>
          </a:p>
          <a:p>
            <a:pPr marL="342900" indent="-342900">
              <a:buFont typeface="Arial" panose="020B0604020202020204" pitchFamily="34" charset="0"/>
              <a:buChar char="•"/>
            </a:pPr>
            <a:r>
              <a:rPr lang="en-US" sz="2400" dirty="0"/>
              <a:t>Check for understanding: VIPERS!</a:t>
            </a:r>
          </a:p>
          <a:p>
            <a:pPr marL="342900" indent="-342900">
              <a:buFont typeface="Arial" panose="020B0604020202020204" pitchFamily="34" charset="0"/>
              <a:buChar char="•"/>
            </a:pPr>
            <a:r>
              <a:rPr lang="en-US" sz="2400" dirty="0"/>
              <a:t>PSHE, author intension, impression, PEE</a:t>
            </a:r>
          </a:p>
          <a:p>
            <a:pPr marL="342900" indent="-342900">
              <a:buFont typeface="Arial" panose="020B0604020202020204" pitchFamily="34" charset="0"/>
              <a:buChar char="•"/>
            </a:pPr>
            <a:r>
              <a:rPr lang="en-US" sz="2400" dirty="0"/>
              <a:t>Time your child and make it fun. In order to excel, by the age of 10, they need to be able to read between 150 words to 200 per minute. BUT, whilst comprehending!</a:t>
            </a:r>
          </a:p>
          <a:p>
            <a:pPr marL="342900" indent="-342900">
              <a:buFont typeface="Arial" panose="020B0604020202020204" pitchFamily="34" charset="0"/>
              <a:buChar char="•"/>
            </a:pPr>
            <a:r>
              <a:rPr lang="en-US" sz="2400" dirty="0">
                <a:hlinkClick r:id="rId3"/>
              </a:rPr>
              <a:t>https://www.online-stopwatch.com/timer/1minute/</a:t>
            </a:r>
            <a:endParaRPr lang="en-US" sz="2400" dirty="0"/>
          </a:p>
          <a:p>
            <a:endParaRPr lang="en-US" sz="2400" dirty="0"/>
          </a:p>
          <a:p>
            <a:r>
              <a:rPr lang="en-US" sz="2400" dirty="0">
                <a:solidFill>
                  <a:srgbClr val="FF0000"/>
                </a:solidFill>
              </a:rPr>
              <a:t>Wonder text</a:t>
            </a:r>
          </a:p>
          <a:p>
            <a:r>
              <a:rPr lang="en-US" sz="2400" dirty="0">
                <a:solidFill>
                  <a:srgbClr val="FF0000"/>
                </a:solidFill>
              </a:rPr>
              <a:t>Minute Read</a:t>
            </a:r>
          </a:p>
          <a:p>
            <a:endParaRPr lang="en-US" sz="2800" b="1" u="sng" dirty="0"/>
          </a:p>
        </p:txBody>
      </p:sp>
      <p:pic>
        <p:nvPicPr>
          <p:cNvPr id="3" name="Picture 2">
            <a:extLst>
              <a:ext uri="{FF2B5EF4-FFF2-40B4-BE49-F238E27FC236}">
                <a16:creationId xmlns:a16="http://schemas.microsoft.com/office/drawing/2014/main" id="{D73F373C-A9BC-42CD-A788-2B3B3AEB6DBA}"/>
              </a:ext>
            </a:extLst>
          </p:cNvPr>
          <p:cNvPicPr>
            <a:picLocks noChangeAspect="1"/>
          </p:cNvPicPr>
          <p:nvPr/>
        </p:nvPicPr>
        <p:blipFill>
          <a:blip r:embed="rId4"/>
          <a:stretch>
            <a:fillRect/>
          </a:stretch>
        </p:blipFill>
        <p:spPr>
          <a:xfrm>
            <a:off x="8614022" y="2128285"/>
            <a:ext cx="3323094" cy="4519105"/>
          </a:xfrm>
          <a:prstGeom prst="rect">
            <a:avLst/>
          </a:prstGeom>
        </p:spPr>
      </p:pic>
      <p:sp>
        <p:nvSpPr>
          <p:cNvPr id="4" name="Rectangle 3">
            <a:extLst>
              <a:ext uri="{FF2B5EF4-FFF2-40B4-BE49-F238E27FC236}">
                <a16:creationId xmlns:a16="http://schemas.microsoft.com/office/drawing/2014/main" id="{4D472E25-FC94-401F-AC0E-7050C30E480A}"/>
              </a:ext>
            </a:extLst>
          </p:cNvPr>
          <p:cNvSpPr/>
          <p:nvPr/>
        </p:nvSpPr>
        <p:spPr>
          <a:xfrm>
            <a:off x="3794912" y="5129103"/>
            <a:ext cx="3647281" cy="1015663"/>
          </a:xfrm>
          <a:prstGeom prst="rect">
            <a:avLst/>
          </a:prstGeom>
        </p:spPr>
        <p:txBody>
          <a:bodyPr wrap="none">
            <a:spAutoFit/>
          </a:bodyPr>
          <a:lstStyle/>
          <a:p>
            <a:r>
              <a:rPr lang="en-US" sz="6000" dirty="0"/>
              <a:t>Watch Me!</a:t>
            </a:r>
          </a:p>
        </p:txBody>
      </p:sp>
    </p:spTree>
    <p:extLst>
      <p:ext uri="{BB962C8B-B14F-4D97-AF65-F5344CB8AC3E}">
        <p14:creationId xmlns:p14="http://schemas.microsoft.com/office/powerpoint/2010/main" val="1176252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D15CD2-C93C-9CF7-9120-4FCCAAEBC258}"/>
              </a:ext>
            </a:extLst>
          </p:cNvPr>
          <p:cNvPicPr>
            <a:picLocks noChangeAspect="1"/>
          </p:cNvPicPr>
          <p:nvPr/>
        </p:nvPicPr>
        <p:blipFill>
          <a:blip r:embed="rId4"/>
          <a:stretch>
            <a:fillRect/>
          </a:stretch>
        </p:blipFill>
        <p:spPr>
          <a:xfrm>
            <a:off x="8667247" y="178557"/>
            <a:ext cx="3132039" cy="3132039"/>
          </a:xfrm>
          <a:prstGeom prst="rect">
            <a:avLst/>
          </a:prstGeom>
        </p:spPr>
      </p:pic>
      <p:pic>
        <p:nvPicPr>
          <p:cNvPr id="3" name="Picture 2">
            <a:extLst>
              <a:ext uri="{FF2B5EF4-FFF2-40B4-BE49-F238E27FC236}">
                <a16:creationId xmlns:a16="http://schemas.microsoft.com/office/drawing/2014/main" id="{DADA98D5-194F-46BB-81F3-C73966B61FC5}"/>
              </a:ext>
            </a:extLst>
          </p:cNvPr>
          <p:cNvPicPr>
            <a:picLocks noChangeAspect="1"/>
          </p:cNvPicPr>
          <p:nvPr/>
        </p:nvPicPr>
        <p:blipFill>
          <a:blip r:embed="rId5"/>
          <a:stretch>
            <a:fillRect/>
          </a:stretch>
        </p:blipFill>
        <p:spPr>
          <a:xfrm>
            <a:off x="4229568" y="715282"/>
            <a:ext cx="3977548" cy="2556995"/>
          </a:xfrm>
          <a:prstGeom prst="rect">
            <a:avLst/>
          </a:prstGeom>
        </p:spPr>
      </p:pic>
      <p:sp>
        <p:nvSpPr>
          <p:cNvPr id="4" name="Rectangle 3">
            <a:extLst>
              <a:ext uri="{FF2B5EF4-FFF2-40B4-BE49-F238E27FC236}">
                <a16:creationId xmlns:a16="http://schemas.microsoft.com/office/drawing/2014/main" id="{ADD068E5-C289-4547-A10E-36BF68D2A7CA}"/>
              </a:ext>
            </a:extLst>
          </p:cNvPr>
          <p:cNvSpPr/>
          <p:nvPr/>
        </p:nvSpPr>
        <p:spPr>
          <a:xfrm>
            <a:off x="3622976" y="3450995"/>
            <a:ext cx="6990059" cy="707886"/>
          </a:xfrm>
          <a:prstGeom prst="rect">
            <a:avLst/>
          </a:prstGeom>
        </p:spPr>
        <p:txBody>
          <a:bodyPr wrap="square">
            <a:spAutoFit/>
          </a:bodyPr>
          <a:lstStyle/>
          <a:p>
            <a:r>
              <a:rPr lang="en-GB" sz="2000" dirty="0">
                <a:hlinkClick r:id="rId6"/>
              </a:rPr>
              <a:t>https://www.purplemash.com/#tab/home/maths</a:t>
            </a:r>
            <a:endParaRPr lang="en-GB" sz="2000" dirty="0"/>
          </a:p>
          <a:p>
            <a:endParaRPr lang="en-GB" sz="2000" dirty="0"/>
          </a:p>
        </p:txBody>
      </p:sp>
      <p:sp>
        <p:nvSpPr>
          <p:cNvPr id="11" name="Content Placeholder 2">
            <a:extLst>
              <a:ext uri="{FF2B5EF4-FFF2-40B4-BE49-F238E27FC236}">
                <a16:creationId xmlns:a16="http://schemas.microsoft.com/office/drawing/2014/main" id="{C050D44F-58FB-4AFB-8365-0833FDCCF130}"/>
              </a:ext>
            </a:extLst>
          </p:cNvPr>
          <p:cNvSpPr>
            <a:spLocks noGrp="1"/>
          </p:cNvSpPr>
          <p:nvPr>
            <p:ph idx="1"/>
          </p:nvPr>
        </p:nvSpPr>
        <p:spPr>
          <a:xfrm>
            <a:off x="65910" y="1253331"/>
            <a:ext cx="3977548" cy="4351338"/>
          </a:xfrm>
        </p:spPr>
        <p:txBody>
          <a:bodyPr/>
          <a:lstStyle/>
          <a:p>
            <a:pPr marL="0" indent="0" algn="ctr">
              <a:buNone/>
            </a:pPr>
            <a:r>
              <a:rPr lang="en-GB" sz="4000" dirty="0"/>
              <a:t>Use their passion about electronics to your stride!</a:t>
            </a:r>
          </a:p>
          <a:p>
            <a:pPr marL="0" indent="0" algn="ctr">
              <a:buNone/>
            </a:pPr>
            <a:endParaRPr lang="en-GB" sz="4000" dirty="0"/>
          </a:p>
          <a:p>
            <a:pPr marL="0" indent="0" algn="ctr">
              <a:buNone/>
            </a:pPr>
            <a:r>
              <a:rPr lang="en-GB" sz="4000" dirty="0"/>
              <a:t>Time it in order to get them ready for year 4!</a:t>
            </a:r>
          </a:p>
          <a:p>
            <a:endParaRPr lang="en-GB" dirty="0"/>
          </a:p>
        </p:txBody>
      </p:sp>
      <p:pic>
        <p:nvPicPr>
          <p:cNvPr id="9" name="Picture 8">
            <a:extLst>
              <a:ext uri="{FF2B5EF4-FFF2-40B4-BE49-F238E27FC236}">
                <a16:creationId xmlns:a16="http://schemas.microsoft.com/office/drawing/2014/main" id="{29EF5CF9-8D79-4810-A51D-4A524A3ED459}"/>
              </a:ext>
            </a:extLst>
          </p:cNvPr>
          <p:cNvPicPr>
            <a:picLocks noChangeAspect="1"/>
          </p:cNvPicPr>
          <p:nvPr/>
        </p:nvPicPr>
        <p:blipFill>
          <a:blip r:embed="rId7"/>
          <a:stretch>
            <a:fillRect/>
          </a:stretch>
        </p:blipFill>
        <p:spPr>
          <a:xfrm>
            <a:off x="4226523" y="4015810"/>
            <a:ext cx="3738953" cy="2571350"/>
          </a:xfrm>
          <a:prstGeom prst="rect">
            <a:avLst/>
          </a:prstGeom>
        </p:spPr>
      </p:pic>
      <p:graphicFrame>
        <p:nvGraphicFramePr>
          <p:cNvPr id="12" name="Object 11">
            <a:hlinkClick r:id="" action="ppaction://ole?verb=0"/>
            <a:extLst>
              <a:ext uri="{FF2B5EF4-FFF2-40B4-BE49-F238E27FC236}">
                <a16:creationId xmlns:a16="http://schemas.microsoft.com/office/drawing/2014/main" id="{9639350C-5F9F-417D-B14D-21E9067D4017}"/>
              </a:ext>
            </a:extLst>
          </p:cNvPr>
          <p:cNvGraphicFramePr>
            <a:graphicFrameLocks noChangeAspect="1"/>
          </p:cNvGraphicFramePr>
          <p:nvPr>
            <p:extLst>
              <p:ext uri="{D42A27DB-BD31-4B8C-83A1-F6EECF244321}">
                <p14:modId xmlns:p14="http://schemas.microsoft.com/office/powerpoint/2010/main" val="3608007193"/>
              </p:ext>
            </p:extLst>
          </p:nvPr>
        </p:nvGraphicFramePr>
        <p:xfrm>
          <a:off x="7847814" y="4260962"/>
          <a:ext cx="4135463" cy="2326198"/>
        </p:xfrm>
        <a:graphic>
          <a:graphicData uri="http://schemas.openxmlformats.org/presentationml/2006/ole">
            <mc:AlternateContent xmlns:mc="http://schemas.openxmlformats.org/markup-compatibility/2006">
              <mc:Choice xmlns:v="urn:schemas-microsoft-com:vml" Requires="v">
                <p:oleObj spid="_x0000_s1026" name="Presentation" r:id="rId8" imgW="6096075" imgH="3429060" progId="PowerPoint.Show.12">
                  <p:embed/>
                </p:oleObj>
              </mc:Choice>
              <mc:Fallback>
                <p:oleObj name="Presentation" r:id="rId8" imgW="6096075" imgH="3429060" progId="PowerPoint.Show.12">
                  <p:embed/>
                  <p:pic>
                    <p:nvPicPr>
                      <p:cNvPr id="12" name="Object 11">
                        <a:hlinkClick r:id="" action="ppaction://ole?verb=0"/>
                        <a:extLst>
                          <a:ext uri="{FF2B5EF4-FFF2-40B4-BE49-F238E27FC236}">
                            <a16:creationId xmlns:a16="http://schemas.microsoft.com/office/drawing/2014/main" id="{9639350C-5F9F-417D-B14D-21E9067D4017}"/>
                          </a:ext>
                        </a:extLst>
                      </p:cNvPr>
                      <p:cNvPicPr/>
                      <p:nvPr/>
                    </p:nvPicPr>
                    <p:blipFill>
                      <a:blip r:embed="rId9"/>
                      <a:stretch>
                        <a:fillRect/>
                      </a:stretch>
                    </p:blipFill>
                    <p:spPr>
                      <a:xfrm>
                        <a:off x="7847814" y="4260962"/>
                        <a:ext cx="4135463" cy="2326198"/>
                      </a:xfrm>
                      <a:prstGeom prst="rect">
                        <a:avLst/>
                      </a:prstGeom>
                    </p:spPr>
                  </p:pic>
                </p:oleObj>
              </mc:Fallback>
            </mc:AlternateContent>
          </a:graphicData>
        </a:graphic>
      </p:graphicFrame>
    </p:spTree>
    <p:extLst>
      <p:ext uri="{BB962C8B-B14F-4D97-AF65-F5344CB8AC3E}">
        <p14:creationId xmlns:p14="http://schemas.microsoft.com/office/powerpoint/2010/main" val="56030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9142-46BF-4A9A-BEFC-CE5133FBEEC1}"/>
              </a:ext>
            </a:extLst>
          </p:cNvPr>
          <p:cNvSpPr>
            <a:spLocks noGrp="1"/>
          </p:cNvSpPr>
          <p:nvPr>
            <p:ph type="title"/>
          </p:nvPr>
        </p:nvSpPr>
        <p:spPr/>
        <p:txBody>
          <a:bodyPr/>
          <a:lstStyle/>
          <a:p>
            <a:r>
              <a:rPr lang="en-GB" dirty="0"/>
              <a:t>More Maths! Go Shopping! Problem Solve!</a:t>
            </a:r>
          </a:p>
        </p:txBody>
      </p:sp>
      <p:pic>
        <p:nvPicPr>
          <p:cNvPr id="2050" name="Picture 2" descr="Grocery Store Math Change from $20.00 - &quot;Hey, this is fun!&quot; These are ...">
            <a:extLst>
              <a:ext uri="{FF2B5EF4-FFF2-40B4-BE49-F238E27FC236}">
                <a16:creationId xmlns:a16="http://schemas.microsoft.com/office/drawing/2014/main" id="{60E6DE65-02ED-48E5-AB73-489825D687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3154" y="1690688"/>
            <a:ext cx="6565692" cy="49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363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80A37-3204-E7FB-B775-C28773B99324}"/>
              </a:ext>
            </a:extLst>
          </p:cNvPr>
          <p:cNvSpPr>
            <a:spLocks noGrp="1"/>
          </p:cNvSpPr>
          <p:nvPr>
            <p:ph type="title"/>
          </p:nvPr>
        </p:nvSpPr>
        <p:spPr>
          <a:xfrm>
            <a:off x="2600790" y="349112"/>
            <a:ext cx="10044023" cy="877729"/>
          </a:xfrm>
        </p:spPr>
        <p:txBody>
          <a:bodyPr anchor="ctr">
            <a:normAutofit/>
          </a:bodyPr>
          <a:lstStyle/>
          <a:p>
            <a:r>
              <a:rPr lang="en-US" sz="4000" b="1" dirty="0">
                <a:solidFill>
                  <a:srgbClr val="FFFFFF"/>
                </a:solidFill>
              </a:rPr>
              <a:t>Spelling Rules Taught Across KS2</a:t>
            </a:r>
            <a:endParaRPr lang="en-GB" sz="4000" b="1" dirty="0">
              <a:solidFill>
                <a:srgbClr val="FFFFFF"/>
              </a:solidFill>
            </a:endParaRPr>
          </a:p>
        </p:txBody>
      </p:sp>
      <p:graphicFrame>
        <p:nvGraphicFramePr>
          <p:cNvPr id="5" name="Content Placeholder 2">
            <a:extLst>
              <a:ext uri="{FF2B5EF4-FFF2-40B4-BE49-F238E27FC236}">
                <a16:creationId xmlns:a16="http://schemas.microsoft.com/office/drawing/2014/main" id="{2F1B35C8-DB73-C853-EC32-F112459E71BC}"/>
              </a:ext>
            </a:extLst>
          </p:cNvPr>
          <p:cNvGraphicFramePr>
            <a:graphicFrameLocks noGrp="1"/>
          </p:cNvGraphicFramePr>
          <p:nvPr>
            <p:ph idx="1"/>
            <p:extLst>
              <p:ext uri="{D42A27DB-BD31-4B8C-83A1-F6EECF244321}">
                <p14:modId xmlns:p14="http://schemas.microsoft.com/office/powerpoint/2010/main" val="1623946043"/>
              </p:ext>
            </p:extLst>
          </p:nvPr>
        </p:nvGraphicFramePr>
        <p:xfrm>
          <a:off x="-767401" y="159765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F2919493-131B-4072-B161-586EF303036F}"/>
              </a:ext>
            </a:extLst>
          </p:cNvPr>
          <p:cNvPicPr>
            <a:picLocks noChangeAspect="1"/>
          </p:cNvPicPr>
          <p:nvPr/>
        </p:nvPicPr>
        <p:blipFill>
          <a:blip r:embed="rId7"/>
          <a:stretch>
            <a:fillRect/>
          </a:stretch>
        </p:blipFill>
        <p:spPr>
          <a:xfrm>
            <a:off x="8128857" y="4308065"/>
            <a:ext cx="3974937" cy="2560542"/>
          </a:xfrm>
          <a:prstGeom prst="rect">
            <a:avLst/>
          </a:prstGeom>
        </p:spPr>
      </p:pic>
    </p:spTree>
    <p:extLst>
      <p:ext uri="{BB962C8B-B14F-4D97-AF65-F5344CB8AC3E}">
        <p14:creationId xmlns:p14="http://schemas.microsoft.com/office/powerpoint/2010/main" val="759943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2E3E7361DC9449BD77CE5C5CFEE38D" ma:contentTypeVersion="17" ma:contentTypeDescription="Create a new document." ma:contentTypeScope="" ma:versionID="0e981145a3fd268bb4ac84a321997989">
  <xsd:schema xmlns:xsd="http://www.w3.org/2001/XMLSchema" xmlns:xs="http://www.w3.org/2001/XMLSchema" xmlns:p="http://schemas.microsoft.com/office/2006/metadata/properties" xmlns:ns2="e81f108a-d767-4218-b783-58a3283f0124" xmlns:ns3="7a76f183-a700-452a-8e30-2c143000a1eb" targetNamespace="http://schemas.microsoft.com/office/2006/metadata/properties" ma:root="true" ma:fieldsID="78e711b676fcb6ca22d0b45f97adb32b" ns2:_="" ns3:_="">
    <xsd:import namespace="e81f108a-d767-4218-b783-58a3283f0124"/>
    <xsd:import namespace="7a76f183-a700-452a-8e30-2c143000a1e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1f108a-d767-4218-b783-58a3283f01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76f183-a700-452a-8e30-2c143000a1e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b241f46-d2bb-4f12-9a20-44fa6f3480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a76f183-a700-452a-8e30-2c143000a1e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50DB52-77CD-44F6-8449-4B3FA97055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1f108a-d767-4218-b783-58a3283f0124"/>
    <ds:schemaRef ds:uri="7a76f183-a700-452a-8e30-2c143000a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92F323-E57B-449D-A6FA-E5D53CA4B6A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a76f183-a700-452a-8e30-2c143000a1eb"/>
    <ds:schemaRef ds:uri="e81f108a-d767-4218-b783-58a3283f0124"/>
    <ds:schemaRef ds:uri="http://www.w3.org/XML/1998/namespace"/>
    <ds:schemaRef ds:uri="http://purl.org/dc/dcmitype/"/>
  </ds:schemaRefs>
</ds:datastoreItem>
</file>

<file path=customXml/itemProps3.xml><?xml version="1.0" encoding="utf-8"?>
<ds:datastoreItem xmlns:ds="http://schemas.openxmlformats.org/officeDocument/2006/customXml" ds:itemID="{683EDD9D-36DC-4374-B83A-24F01A4502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397</TotalTime>
  <Words>602</Words>
  <Application>Microsoft Office PowerPoint</Application>
  <PresentationFormat>Widescreen</PresentationFormat>
  <Paragraphs>76</Paragraphs>
  <Slides>18</Slides>
  <Notes>3</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4" baseType="lpstr">
      <vt:lpstr>Arial</vt:lpstr>
      <vt:lpstr>Calibri</vt:lpstr>
      <vt:lpstr>Calibri Light</vt:lpstr>
      <vt:lpstr>Office Theme</vt:lpstr>
      <vt:lpstr>Office Theme</vt:lpstr>
      <vt:lpstr>Presentation</vt:lpstr>
      <vt:lpstr>How to support your child academically at home?</vt:lpstr>
      <vt:lpstr>PowerPoint Presentation</vt:lpstr>
      <vt:lpstr>PowerPoint Presentation</vt:lpstr>
      <vt:lpstr>PowerPoint Presentation</vt:lpstr>
      <vt:lpstr>PowerPoint Presentation</vt:lpstr>
      <vt:lpstr>PowerPoint Presentation</vt:lpstr>
      <vt:lpstr>PowerPoint Presentation</vt:lpstr>
      <vt:lpstr>More Maths! Go Shopping! Problem Solve!</vt:lpstr>
      <vt:lpstr>Spelling Rules Taught Across KS2</vt:lpstr>
      <vt:lpstr>PowerPoint Presentation</vt:lpstr>
      <vt:lpstr>PowerPoint Presentation</vt:lpstr>
      <vt:lpstr>Science</vt:lpstr>
      <vt:lpstr>Foundation Subjects</vt:lpstr>
      <vt:lpstr>SATs (Year 6)</vt:lpstr>
      <vt:lpstr>PowerPoint Presentation</vt:lpstr>
      <vt:lpstr>PowerPoint Presentation</vt:lpstr>
      <vt:lpstr>PowerPoint Presentation</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and 6 UKS2 </dc:title>
  <dc:creator>Supply 2</dc:creator>
  <cp:lastModifiedBy>Ms Ahmed</cp:lastModifiedBy>
  <cp:revision>66</cp:revision>
  <dcterms:created xsi:type="dcterms:W3CDTF">2023-07-28T11:35:56Z</dcterms:created>
  <dcterms:modified xsi:type="dcterms:W3CDTF">2024-09-23T09:34:31Z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0x0101009B2E3E7361DC9449BD77CE5C5CFEE38D</vt:lpwstr>
  </property>
  <property fmtid="{D5CDD505-2E9C-101B-9397-08002B2CF9AE}" pid="3" name="MediaServiceImageTags">
    <vt:lpwstr/>
  </property>
</Properties>
</file>