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35"/>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9144000" cy="5143500" type="screen16x9"/>
  <p:notesSz cx="6858000" cy="9144000"/>
  <p:embeddedFontLst>
    <p:embeddedFont>
      <p:font typeface="Cambria Math" panose="02040503050406030204" pitchFamily="18" charset="0"/>
      <p:regular r:id="rId36"/>
    </p:embeddedFont>
    <p:embeddedFont>
      <p:font typeface="Nunito" panose="020B0604020202020204" charset="0"/>
      <p:regular r:id="rId37"/>
      <p:bold r:id="rId38"/>
      <p:italic r:id="rId39"/>
      <p:boldItalic r:id="rId40"/>
    </p:embeddedFont>
    <p:embeddedFont>
      <p:font typeface="Nunito Sans SemiBold"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4354" autoAdjust="0"/>
  </p:normalViewPr>
  <p:slideViewPr>
    <p:cSldViewPr snapToGrid="0">
      <p:cViewPr varScale="1">
        <p:scale>
          <a:sx n="80" d="100"/>
          <a:sy n="80" d="100"/>
        </p:scale>
        <p:origin x="11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Ahmed" userId="74989942-bf79-41c9-85a6-16c019d5edd3" providerId="ADAL" clId="{C51CAFBA-BFF7-470D-B458-09DD0798C574}"/>
    <pc:docChg chg="custSel delSld modSld">
      <pc:chgData name="Ms Ahmed" userId="74989942-bf79-41c9-85a6-16c019d5edd3" providerId="ADAL" clId="{C51CAFBA-BFF7-470D-B458-09DD0798C574}" dt="2025-02-21T11:33:42.175" v="778" actId="20577"/>
      <pc:docMkLst>
        <pc:docMk/>
      </pc:docMkLst>
      <pc:sldChg chg="modSp">
        <pc:chgData name="Ms Ahmed" userId="74989942-bf79-41c9-85a6-16c019d5edd3" providerId="ADAL" clId="{C51CAFBA-BFF7-470D-B458-09DD0798C574}" dt="2025-02-21T11:13:37.215" v="0" actId="20577"/>
        <pc:sldMkLst>
          <pc:docMk/>
          <pc:sldMk cId="0" sldId="256"/>
        </pc:sldMkLst>
        <pc:spChg chg="mod">
          <ac:chgData name="Ms Ahmed" userId="74989942-bf79-41c9-85a6-16c019d5edd3" providerId="ADAL" clId="{C51CAFBA-BFF7-470D-B458-09DD0798C574}" dt="2025-02-21T11:13:37.215" v="0" actId="20577"/>
          <ac:spMkLst>
            <pc:docMk/>
            <pc:sldMk cId="0" sldId="256"/>
            <ac:spMk id="116" creationId="{00000000-0000-0000-0000-000000000000}"/>
          </ac:spMkLst>
        </pc:spChg>
      </pc:sldChg>
      <pc:sldChg chg="modSp modNotesTx">
        <pc:chgData name="Ms Ahmed" userId="74989942-bf79-41c9-85a6-16c019d5edd3" providerId="ADAL" clId="{C51CAFBA-BFF7-470D-B458-09DD0798C574}" dt="2025-02-21T11:22:13.854" v="10" actId="20577"/>
        <pc:sldMkLst>
          <pc:docMk/>
          <pc:sldMk cId="2009406881" sldId="259"/>
        </pc:sldMkLst>
        <pc:spChg chg="mod">
          <ac:chgData name="Ms Ahmed" userId="74989942-bf79-41c9-85a6-16c019d5edd3" providerId="ADAL" clId="{C51CAFBA-BFF7-470D-B458-09DD0798C574}" dt="2025-02-21T11:21:48.823" v="9" actId="20577"/>
          <ac:spMkLst>
            <pc:docMk/>
            <pc:sldMk cId="2009406881" sldId="259"/>
            <ac:spMk id="3" creationId="{56103980-1C0A-42FB-A6A8-22E664322B67}"/>
          </ac:spMkLst>
        </pc:spChg>
      </pc:sldChg>
      <pc:sldChg chg="modNotesTx">
        <pc:chgData name="Ms Ahmed" userId="74989942-bf79-41c9-85a6-16c019d5edd3" providerId="ADAL" clId="{C51CAFBA-BFF7-470D-B458-09DD0798C574}" dt="2025-02-21T11:23:38.757" v="11" actId="20577"/>
        <pc:sldMkLst>
          <pc:docMk/>
          <pc:sldMk cId="271327583" sldId="261"/>
        </pc:sldMkLst>
      </pc:sldChg>
      <pc:sldChg chg="modNotesTx">
        <pc:chgData name="Ms Ahmed" userId="74989942-bf79-41c9-85a6-16c019d5edd3" providerId="ADAL" clId="{C51CAFBA-BFF7-470D-B458-09DD0798C574}" dt="2025-02-21T11:24:12.277" v="12" actId="20577"/>
        <pc:sldMkLst>
          <pc:docMk/>
          <pc:sldMk cId="960689513" sldId="262"/>
        </pc:sldMkLst>
      </pc:sldChg>
      <pc:sldChg chg="modSp">
        <pc:chgData name="Ms Ahmed" userId="74989942-bf79-41c9-85a6-16c019d5edd3" providerId="ADAL" clId="{C51CAFBA-BFF7-470D-B458-09DD0798C574}" dt="2025-02-21T11:24:19.966" v="13" actId="20577"/>
        <pc:sldMkLst>
          <pc:docMk/>
          <pc:sldMk cId="4105212586" sldId="263"/>
        </pc:sldMkLst>
        <pc:spChg chg="mod">
          <ac:chgData name="Ms Ahmed" userId="74989942-bf79-41c9-85a6-16c019d5edd3" providerId="ADAL" clId="{C51CAFBA-BFF7-470D-B458-09DD0798C574}" dt="2025-02-21T11:24:19.966" v="13" actId="20577"/>
          <ac:spMkLst>
            <pc:docMk/>
            <pc:sldMk cId="4105212586" sldId="263"/>
            <ac:spMk id="2" creationId="{6FF0291D-AFEA-4124-B1F8-9952DA88D993}"/>
          </ac:spMkLst>
        </pc:spChg>
      </pc:sldChg>
      <pc:sldChg chg="modSp">
        <pc:chgData name="Ms Ahmed" userId="74989942-bf79-41c9-85a6-16c019d5edd3" providerId="ADAL" clId="{C51CAFBA-BFF7-470D-B458-09DD0798C574}" dt="2025-02-21T11:24:43.505" v="14" actId="20577"/>
        <pc:sldMkLst>
          <pc:docMk/>
          <pc:sldMk cId="1167310502" sldId="267"/>
        </pc:sldMkLst>
        <pc:spChg chg="mod">
          <ac:chgData name="Ms Ahmed" userId="74989942-bf79-41c9-85a6-16c019d5edd3" providerId="ADAL" clId="{C51CAFBA-BFF7-470D-B458-09DD0798C574}" dt="2025-02-21T11:24:43.505" v="14" actId="20577"/>
          <ac:spMkLst>
            <pc:docMk/>
            <pc:sldMk cId="1167310502" sldId="267"/>
            <ac:spMk id="2" creationId="{DA4216F3-CC6E-466B-9BC1-3C4F9A01399A}"/>
          </ac:spMkLst>
        </pc:spChg>
      </pc:sldChg>
      <pc:sldChg chg="modSp">
        <pc:chgData name="Ms Ahmed" userId="74989942-bf79-41c9-85a6-16c019d5edd3" providerId="ADAL" clId="{C51CAFBA-BFF7-470D-B458-09DD0798C574}" dt="2025-02-21T11:25:36.734" v="19" actId="20577"/>
        <pc:sldMkLst>
          <pc:docMk/>
          <pc:sldMk cId="2975852496" sldId="272"/>
        </pc:sldMkLst>
        <pc:spChg chg="mod">
          <ac:chgData name="Ms Ahmed" userId="74989942-bf79-41c9-85a6-16c019d5edd3" providerId="ADAL" clId="{C51CAFBA-BFF7-470D-B458-09DD0798C574}" dt="2025-02-21T11:25:28.172" v="16" actId="20577"/>
          <ac:spMkLst>
            <pc:docMk/>
            <pc:sldMk cId="2975852496" sldId="272"/>
            <ac:spMk id="2" creationId="{3AAEB9A0-7B25-442B-9EA0-309CC7F2590A}"/>
          </ac:spMkLst>
        </pc:spChg>
        <pc:spChg chg="mod">
          <ac:chgData name="Ms Ahmed" userId="74989942-bf79-41c9-85a6-16c019d5edd3" providerId="ADAL" clId="{C51CAFBA-BFF7-470D-B458-09DD0798C574}" dt="2025-02-21T11:25:36.734" v="19" actId="20577"/>
          <ac:spMkLst>
            <pc:docMk/>
            <pc:sldMk cId="2975852496" sldId="272"/>
            <ac:spMk id="3" creationId="{1E75F246-19B7-4FB4-8C49-078651BDCF17}"/>
          </ac:spMkLst>
        </pc:spChg>
      </pc:sldChg>
      <pc:sldChg chg="modNotesTx">
        <pc:chgData name="Ms Ahmed" userId="74989942-bf79-41c9-85a6-16c019d5edd3" providerId="ADAL" clId="{C51CAFBA-BFF7-470D-B458-09DD0798C574}" dt="2025-02-21T11:26:10.665" v="20" actId="20577"/>
        <pc:sldMkLst>
          <pc:docMk/>
          <pc:sldMk cId="2681730264" sldId="281"/>
        </pc:sldMkLst>
      </pc:sldChg>
      <pc:sldChg chg="modNotesTx">
        <pc:chgData name="Ms Ahmed" userId="74989942-bf79-41c9-85a6-16c019d5edd3" providerId="ADAL" clId="{C51CAFBA-BFF7-470D-B458-09DD0798C574}" dt="2025-02-21T11:26:57.207" v="21" actId="20577"/>
        <pc:sldMkLst>
          <pc:docMk/>
          <pc:sldMk cId="514345142" sldId="285"/>
        </pc:sldMkLst>
      </pc:sldChg>
      <pc:sldChg chg="del">
        <pc:chgData name="Ms Ahmed" userId="74989942-bf79-41c9-85a6-16c019d5edd3" providerId="ADAL" clId="{C51CAFBA-BFF7-470D-B458-09DD0798C574}" dt="2025-02-21T11:27:24.760" v="22" actId="2696"/>
        <pc:sldMkLst>
          <pc:docMk/>
          <pc:sldMk cId="1977251790" sldId="287"/>
        </pc:sldMkLst>
      </pc:sldChg>
      <pc:sldChg chg="addSp delSp modSp">
        <pc:chgData name="Ms Ahmed" userId="74989942-bf79-41c9-85a6-16c019d5edd3" providerId="ADAL" clId="{C51CAFBA-BFF7-470D-B458-09DD0798C574}" dt="2025-02-21T11:33:42.175" v="778" actId="20577"/>
        <pc:sldMkLst>
          <pc:docMk/>
          <pc:sldMk cId="726482077" sldId="288"/>
        </pc:sldMkLst>
        <pc:spChg chg="del">
          <ac:chgData name="Ms Ahmed" userId="74989942-bf79-41c9-85a6-16c019d5edd3" providerId="ADAL" clId="{C51CAFBA-BFF7-470D-B458-09DD0798C574}" dt="2025-02-21T11:27:44.767" v="23"/>
          <ac:spMkLst>
            <pc:docMk/>
            <pc:sldMk cId="726482077" sldId="288"/>
            <ac:spMk id="2" creationId="{6AAB426D-5832-4091-BBB8-A8CB24C09BDE}"/>
          </ac:spMkLst>
        </pc:spChg>
        <pc:spChg chg="mod">
          <ac:chgData name="Ms Ahmed" userId="74989942-bf79-41c9-85a6-16c019d5edd3" providerId="ADAL" clId="{C51CAFBA-BFF7-470D-B458-09DD0798C574}" dt="2025-02-21T11:33:42.175" v="778" actId="20577"/>
          <ac:spMkLst>
            <pc:docMk/>
            <pc:sldMk cId="726482077" sldId="288"/>
            <ac:spMk id="3" creationId="{EF885CE1-F1C1-4B6B-BC2E-4740DBED53F3}"/>
          </ac:spMkLst>
        </pc:spChg>
        <pc:spChg chg="add del mod">
          <ac:chgData name="Ms Ahmed" userId="74989942-bf79-41c9-85a6-16c019d5edd3" providerId="ADAL" clId="{C51CAFBA-BFF7-470D-B458-09DD0798C574}" dt="2025-02-21T11:28:05.703" v="41"/>
          <ac:spMkLst>
            <pc:docMk/>
            <pc:sldMk cId="726482077" sldId="288"/>
            <ac:spMk id="5" creationId="{D1A99BBA-634B-4C46-A6F1-08D195C5F935}"/>
          </ac:spMkLst>
        </pc:spChg>
      </pc:sldChg>
    </pc:docChg>
  </pc:docChgLst>
  <pc:docChgLst>
    <pc:chgData name="Ms Ahmed" userId="74989942-bf79-41c9-85a6-16c019d5edd3" providerId="ADAL" clId="{325C7D3B-2444-4D2A-A12F-B3234FCCE328}"/>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32 and 37,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thshub.thirdspacelearning.com/" TargetMode="External"/><Relationship Id="rId2" Type="http://schemas.openxmlformats.org/officeDocument/2006/relationships/hyperlink" Target="https://thirdspacelearning.com/blog/category/for-par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FADE79CB-CE9D-964D-AACE-11D9BF601536}"/>
              </a:ext>
            </a:extLst>
          </p:cNvPr>
          <p:cNvPicPr>
            <a:picLocks noChangeAspect="1"/>
          </p:cNvPicPr>
          <p:nvPr/>
        </p:nvPicPr>
        <p:blipFill>
          <a:blip r:embed="rId3"/>
          <a:stretch>
            <a:fillRect/>
          </a:stretch>
        </p:blipFill>
        <p:spPr>
          <a:xfrm>
            <a:off x="194559" y="1749988"/>
            <a:ext cx="4445000" cy="1714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8CB5407F-7C78-BE41-A84B-9C0F21305D34}"/>
              </a:ext>
            </a:extLst>
          </p:cNvPr>
          <p:cNvPicPr>
            <a:picLocks noChangeAspect="1"/>
          </p:cNvPicPr>
          <p:nvPr/>
        </p:nvPicPr>
        <p:blipFill>
          <a:blip r:embed="rId4"/>
          <a:stretch>
            <a:fillRect/>
          </a:stretch>
        </p:blipFill>
        <p:spPr>
          <a:xfrm>
            <a:off x="2260599" y="3329617"/>
            <a:ext cx="4622800" cy="1727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FF2AF05-43BD-AD41-8808-71BEAAA2AAC0}"/>
              </a:ext>
            </a:extLst>
          </p:cNvPr>
          <p:cNvPicPr>
            <a:picLocks noChangeAspect="1"/>
          </p:cNvPicPr>
          <p:nvPr/>
        </p:nvPicPr>
        <p:blipFill>
          <a:blip r:embed="rId5"/>
          <a:stretch>
            <a:fillRect/>
          </a:stretch>
        </p:blipFill>
        <p:spPr>
          <a:xfrm>
            <a:off x="4830158" y="1749988"/>
            <a:ext cx="4191000" cy="1231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My Circus Life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0" name="Picture 9">
            <a:extLst>
              <a:ext uri="{FF2B5EF4-FFF2-40B4-BE49-F238E27FC236}">
                <a16:creationId xmlns:a16="http://schemas.microsoft.com/office/drawing/2014/main" id="{A840D5BF-EF4F-C347-B74B-2F2EA7FA4A4E}"/>
              </a:ext>
            </a:extLst>
          </p:cNvPr>
          <p:cNvPicPr>
            <a:picLocks noChangeAspect="1"/>
          </p:cNvPicPr>
          <p:nvPr/>
        </p:nvPicPr>
        <p:blipFill>
          <a:blip r:embed="rId3"/>
          <a:stretch>
            <a:fillRect/>
          </a:stretch>
        </p:blipFill>
        <p:spPr>
          <a:xfrm>
            <a:off x="4564963" y="1450429"/>
            <a:ext cx="4456195" cy="28805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79EB040-321C-F04C-A730-EC4FFAF82E5D}"/>
              </a:ext>
            </a:extLst>
          </p:cNvPr>
          <p:cNvPicPr>
            <a:picLocks noChangeAspect="1"/>
          </p:cNvPicPr>
          <p:nvPr/>
        </p:nvPicPr>
        <p:blipFill>
          <a:blip r:embed="rId4"/>
          <a:stretch>
            <a:fillRect/>
          </a:stretch>
        </p:blipFill>
        <p:spPr>
          <a:xfrm>
            <a:off x="161288" y="1698366"/>
            <a:ext cx="4308476" cy="131716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45D87AB-75E1-C34A-925F-A82CEB15926B}"/>
              </a:ext>
            </a:extLst>
          </p:cNvPr>
          <p:cNvPicPr>
            <a:picLocks noChangeAspect="1"/>
          </p:cNvPicPr>
          <p:nvPr/>
        </p:nvPicPr>
        <p:blipFill>
          <a:blip r:embed="rId5"/>
          <a:stretch>
            <a:fillRect/>
          </a:stretch>
        </p:blipFill>
        <p:spPr>
          <a:xfrm>
            <a:off x="934790" y="3215417"/>
            <a:ext cx="2984500" cy="1447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the whole text</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166DC3C7-04EF-894B-95F0-9571FBF66887}"/>
              </a:ext>
            </a:extLst>
          </p:cNvPr>
          <p:cNvPicPr>
            <a:picLocks noChangeAspect="1"/>
          </p:cNvPicPr>
          <p:nvPr/>
        </p:nvPicPr>
        <p:blipFill>
          <a:blip r:embed="rId3"/>
          <a:stretch>
            <a:fillRect/>
          </a:stretch>
        </p:blipFill>
        <p:spPr>
          <a:xfrm>
            <a:off x="311699" y="1535307"/>
            <a:ext cx="4445000" cy="2667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C566763-120C-1D46-8278-404828A9B845}"/>
              </a:ext>
            </a:extLst>
          </p:cNvPr>
          <p:cNvPicPr>
            <a:picLocks noChangeAspect="1"/>
          </p:cNvPicPr>
          <p:nvPr/>
        </p:nvPicPr>
        <p:blipFill>
          <a:blip r:embed="rId4"/>
          <a:stretch>
            <a:fillRect/>
          </a:stretch>
        </p:blipFill>
        <p:spPr>
          <a:xfrm>
            <a:off x="4807993" y="172225"/>
            <a:ext cx="4260300" cy="44721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2022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14</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5" name="Picture 4">
            <a:extLst>
              <a:ext uri="{FF2B5EF4-FFF2-40B4-BE49-F238E27FC236}">
                <a16:creationId xmlns:a16="http://schemas.microsoft.com/office/drawing/2014/main" id="{30C6DA3D-4776-D744-807C-4472572603F5}"/>
              </a:ext>
            </a:extLst>
          </p:cNvPr>
          <p:cNvPicPr>
            <a:picLocks noChangeAspect="1"/>
          </p:cNvPicPr>
          <p:nvPr/>
        </p:nvPicPr>
        <p:blipFill>
          <a:blip r:embed="rId3"/>
          <a:stretch>
            <a:fillRect/>
          </a:stretch>
        </p:blipFill>
        <p:spPr>
          <a:xfrm>
            <a:off x="2581916" y="2090909"/>
            <a:ext cx="3214602" cy="296590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7EAF5C9-0E03-9D4C-A1C0-559F4E76530F}"/>
              </a:ext>
            </a:extLst>
          </p:cNvPr>
          <p:cNvPicPr>
            <a:picLocks noChangeAspect="1"/>
          </p:cNvPicPr>
          <p:nvPr/>
        </p:nvPicPr>
        <p:blipFill>
          <a:blip r:embed="rId4"/>
          <a:stretch>
            <a:fillRect/>
          </a:stretch>
        </p:blipFill>
        <p:spPr>
          <a:xfrm>
            <a:off x="5890612" y="2090909"/>
            <a:ext cx="3214602" cy="238875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B2F603-B672-4C40-BCA2-1D4D5F92C857}"/>
              </a:ext>
            </a:extLst>
          </p:cNvPr>
          <p:cNvPicPr>
            <a:picLocks noChangeAspect="1"/>
          </p:cNvPicPr>
          <p:nvPr/>
        </p:nvPicPr>
        <p:blipFill>
          <a:blip r:embed="rId3"/>
          <a:stretch>
            <a:fillRect/>
          </a:stretch>
        </p:blipFill>
        <p:spPr>
          <a:xfrm>
            <a:off x="4729054" y="3010571"/>
            <a:ext cx="3771878" cy="1627296"/>
          </a:xfrm>
          <a:prstGeom prst="rect">
            <a:avLst/>
          </a:prstGeom>
          <a:effectLst/>
        </p:spPr>
      </p:pic>
      <p:pic>
        <p:nvPicPr>
          <p:cNvPr id="8" name="Picture 7">
            <a:extLst>
              <a:ext uri="{FF2B5EF4-FFF2-40B4-BE49-F238E27FC236}">
                <a16:creationId xmlns:a16="http://schemas.microsoft.com/office/drawing/2014/main" id="{DAC7A781-AE3F-534D-B145-FDBFDA5B115D}"/>
              </a:ext>
            </a:extLst>
          </p:cNvPr>
          <p:cNvPicPr>
            <a:picLocks noChangeAspect="1"/>
          </p:cNvPicPr>
          <p:nvPr/>
        </p:nvPicPr>
        <p:blipFill>
          <a:blip r:embed="rId4"/>
          <a:stretch>
            <a:fillRect/>
          </a:stretch>
        </p:blipFill>
        <p:spPr>
          <a:xfrm>
            <a:off x="540683" y="3009064"/>
            <a:ext cx="3786158" cy="1628803"/>
          </a:xfrm>
          <a:prstGeom prst="rect">
            <a:avLst/>
          </a:prstGeom>
        </p:spPr>
      </p:pic>
      <p:pic>
        <p:nvPicPr>
          <p:cNvPr id="7" name="Picture 6">
            <a:extLst>
              <a:ext uri="{FF2B5EF4-FFF2-40B4-BE49-F238E27FC236}">
                <a16:creationId xmlns:a16="http://schemas.microsoft.com/office/drawing/2014/main" id="{67A6C7C6-0DEB-DF45-A37F-378F0FD971A2}"/>
              </a:ext>
            </a:extLst>
          </p:cNvPr>
          <p:cNvPicPr>
            <a:picLocks noChangeAspect="1"/>
          </p:cNvPicPr>
          <p:nvPr/>
        </p:nvPicPr>
        <p:blipFill>
          <a:blip r:embed="rId5"/>
          <a:stretch>
            <a:fillRect/>
          </a:stretch>
        </p:blipFill>
        <p:spPr>
          <a:xfrm>
            <a:off x="4729054" y="1174079"/>
            <a:ext cx="3743404" cy="1602779"/>
          </a:xfrm>
          <a:prstGeom prst="rect">
            <a:avLst/>
          </a:prstGeom>
        </p:spPr>
      </p:pic>
      <p:pic>
        <p:nvPicPr>
          <p:cNvPr id="5" name="Picture 4">
            <a:extLst>
              <a:ext uri="{FF2B5EF4-FFF2-40B4-BE49-F238E27FC236}">
                <a16:creationId xmlns:a16="http://schemas.microsoft.com/office/drawing/2014/main" id="{58B41DA8-A5B3-A74E-B4F7-2C87A626AA29}"/>
              </a:ext>
            </a:extLst>
          </p:cNvPr>
          <p:cNvPicPr>
            <a:picLocks noChangeAspect="1"/>
          </p:cNvPicPr>
          <p:nvPr/>
        </p:nvPicPr>
        <p:blipFill>
          <a:blip r:embed="rId6"/>
          <a:stretch>
            <a:fillRect/>
          </a:stretch>
        </p:blipFill>
        <p:spPr>
          <a:xfrm>
            <a:off x="540683" y="1184538"/>
            <a:ext cx="3746256" cy="1610139"/>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56469"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6.48</a:t>
              </a:r>
            </a:p>
            <a:p>
              <a:pPr marL="0" indent="0">
                <a:lnSpc>
                  <a:spcPct val="100000"/>
                </a:lnSpc>
                <a:buFont typeface="Nunito"/>
                <a:buNone/>
              </a:pPr>
              <a:r>
                <a:rPr lang="en-GB" sz="1200" u="sng" dirty="0"/>
                <a:t>+ 8.6   </a:t>
              </a:r>
              <a:r>
                <a:rPr lang="en-GB" sz="1200" u="sng" dirty="0">
                  <a:solidFill>
                    <a:schemeClr val="bg1"/>
                  </a:solidFill>
                </a:rPr>
                <a:t>.</a:t>
              </a:r>
            </a:p>
            <a:p>
              <a:pPr marL="0" indent="0">
                <a:lnSpc>
                  <a:spcPct val="100000"/>
                </a:lnSpc>
                <a:buFont typeface="Nunito"/>
                <a:buNone/>
              </a:pPr>
              <a:r>
                <a:rPr lang="en-GB" sz="1200" u="sng" dirty="0"/>
                <a:t> 15.08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15.08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621324"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596</a:t>
              </a:r>
            </a:p>
            <a:p>
              <a:pPr marL="0" indent="0">
                <a:lnSpc>
                  <a:spcPct val="100000"/>
                </a:lnSpc>
                <a:buFont typeface="Nunito"/>
                <a:buNone/>
              </a:pPr>
              <a:r>
                <a:rPr lang="en-GB" sz="1200" u="sng" dirty="0"/>
                <a:t>x    7</a:t>
              </a:r>
            </a:p>
            <a:p>
              <a:pPr marL="0" indent="0">
                <a:lnSpc>
                  <a:spcPct val="100000"/>
                </a:lnSpc>
                <a:buFont typeface="Nunito"/>
                <a:buNone/>
              </a:pPr>
              <a:r>
                <a:rPr lang="en-GB" sz="1200" u="sng" dirty="0"/>
                <a:t>4172</a:t>
              </a:r>
            </a:p>
            <a:p>
              <a:pPr marL="0" indent="0">
                <a:lnSpc>
                  <a:spcPct val="150000"/>
                </a:lnSpc>
                <a:buFont typeface="Nunito"/>
                <a:buNone/>
              </a:pPr>
              <a:r>
                <a:rPr lang="en-GB" sz="1200" baseline="30000" dirty="0"/>
                <a:t>   6 4</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4,172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 ÷ 2 = 2</a:t>
              </a:r>
            </a:p>
            <a:p>
              <a:pPr marL="0" indent="0">
                <a:lnSpc>
                  <a:spcPct val="100000"/>
                </a:lnSpc>
                <a:buFont typeface="Nunito"/>
                <a:buNone/>
              </a:pPr>
              <a:r>
                <a:rPr lang="en-GB" sz="1200" dirty="0"/>
                <a:t>6 + 2 = 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1074145" y="3531937"/>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689642"/>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3,200 = 320</a:t>
              </a:r>
            </a:p>
            <a:p>
              <a:pPr marL="0" indent="0">
                <a:lnSpc>
                  <a:spcPct val="100000"/>
                </a:lnSpc>
                <a:buFont typeface="Nunito"/>
                <a:buNone/>
              </a:pPr>
              <a:r>
                <a:rPr lang="en-GB" sz="1200" dirty="0"/>
                <a:t>  5% of 3,200 = 160</a:t>
              </a:r>
            </a:p>
            <a:p>
              <a:pPr marL="0" indent="0">
                <a:lnSpc>
                  <a:spcPct val="100000"/>
                </a:lnSpc>
                <a:buFont typeface="Nunito"/>
                <a:buNone/>
              </a:pPr>
              <a:r>
                <a:rPr lang="en-GB" sz="1200" dirty="0"/>
                <a:t>15% of 3,200 = 480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480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05A52-C935-D94C-96FC-60AF8DE29682}"/>
              </a:ext>
            </a:extLst>
          </p:cNvPr>
          <p:cNvPicPr>
            <a:picLocks noChangeAspect="1"/>
          </p:cNvPicPr>
          <p:nvPr/>
        </p:nvPicPr>
        <p:blipFill>
          <a:blip r:embed="rId3"/>
          <a:stretch>
            <a:fillRect/>
          </a:stretch>
        </p:blipFill>
        <p:spPr>
          <a:xfrm>
            <a:off x="523994" y="1177832"/>
            <a:ext cx="3832697" cy="1801038"/>
          </a:xfrm>
          <a:prstGeom prst="rect">
            <a:avLst/>
          </a:prstGeom>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7" name="Picture 6">
            <a:extLst>
              <a:ext uri="{FF2B5EF4-FFF2-40B4-BE49-F238E27FC236}">
                <a16:creationId xmlns:a16="http://schemas.microsoft.com/office/drawing/2014/main" id="{E8C1B1E8-13AA-1F48-A1D5-AF50B297E2B9}"/>
              </a:ext>
            </a:extLst>
          </p:cNvPr>
          <p:cNvPicPr>
            <a:picLocks noChangeAspect="1"/>
          </p:cNvPicPr>
          <p:nvPr/>
        </p:nvPicPr>
        <p:blipFill>
          <a:blip r:embed="rId4"/>
          <a:stretch>
            <a:fillRect/>
          </a:stretch>
        </p:blipFill>
        <p:spPr>
          <a:xfrm>
            <a:off x="4592628" y="956690"/>
            <a:ext cx="4154180" cy="359187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15</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16</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 </a:t>
            </a:r>
            <a:r>
              <a:rPr lang="en-GB" dirty="0"/>
              <a:t>Monday 5</a:t>
            </a:r>
            <a:r>
              <a:rPr lang="en-GB" baseline="30000" dirty="0"/>
              <a:t>th</a:t>
            </a:r>
            <a:r>
              <a:rPr lang="en-GB" dirty="0"/>
              <a:t> May is a bank holiday this year.</a:t>
            </a:r>
            <a:endParaRPr lang="en-GB" dirty="0">
              <a:solidFill>
                <a:srgbClr val="283593"/>
              </a:solidFill>
            </a:endParaRP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87236-F1F7-4C4A-A28E-69C19131A012}"/>
              </a:ext>
            </a:extLst>
          </p:cNvPr>
          <p:cNvPicPr>
            <a:picLocks noChangeAspect="1"/>
          </p:cNvPicPr>
          <p:nvPr/>
        </p:nvPicPr>
        <p:blipFill>
          <a:blip r:embed="rId3"/>
          <a:stretch>
            <a:fillRect/>
          </a:stretch>
        </p:blipFill>
        <p:spPr>
          <a:xfrm>
            <a:off x="4622557" y="1271356"/>
            <a:ext cx="4445000" cy="21209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B751111-24EC-5144-BC96-5FE0ABCFE385}"/>
              </a:ext>
            </a:extLst>
          </p:cNvPr>
          <p:cNvPicPr>
            <a:picLocks noChangeAspect="1"/>
          </p:cNvPicPr>
          <p:nvPr/>
        </p:nvPicPr>
        <p:blipFill>
          <a:blip r:embed="rId4"/>
          <a:stretch>
            <a:fillRect/>
          </a:stretch>
        </p:blipFill>
        <p:spPr>
          <a:xfrm>
            <a:off x="76445" y="1271356"/>
            <a:ext cx="4445000" cy="196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2809960"/>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a:t>
            </a:r>
            <a:endParaRPr lang="en-GB" sz="1200" u="sng" dirty="0"/>
          </a:p>
        </p:txBody>
      </p:sp>
      <mc:AlternateContent xmlns:mc="http://schemas.openxmlformats.org/markup-compatibility/2006" xmlns:a14="http://schemas.microsoft.com/office/drawing/2010/main">
        <mc:Choice Requires="a14">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964458" y="2736241"/>
                <a:ext cx="508000" cy="503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a:latin typeface="Arial" panose="020B0604020202020204" pitchFamily="34" charset="0"/>
                              <a:cs typeface="Arial" panose="020B0604020202020204" pitchFamily="34" charset="0"/>
                            </a:rPr>
                            <m:t>6</m:t>
                          </m:r>
                        </m:num>
                        <m:den>
                          <m:r>
                            <m:rPr>
                              <m:nor/>
                            </m:rPr>
                            <a:rPr lang="en-GB" sz="1200" b="0" i="0" dirty="0" smtClean="0">
                              <a:latin typeface="Arial" panose="020B0604020202020204" pitchFamily="34" charset="0"/>
                              <a:cs typeface="Arial" panose="020B0604020202020204" pitchFamily="34" charset="0"/>
                            </a:rPr>
                            <m:t>10</m:t>
                          </m:r>
                        </m:den>
                      </m:f>
                    </m:oMath>
                  </m:oMathPara>
                </a14:m>
                <a:endParaRPr lang="en-GB" sz="1200" dirty="0">
                  <a:latin typeface="Arial" panose="020B0604020202020204" pitchFamily="34" charset="0"/>
                  <a:cs typeface="Arial" panose="020B0604020202020204" pitchFamily="34" charset="0"/>
                </a:endParaRPr>
              </a:p>
            </p:txBody>
          </p:sp>
        </mc:Choice>
        <mc:Fallback xmlns="">
          <p:sp>
            <p:nvSpPr>
              <p:cNvPr id="9" name="Text Placeholder 2">
                <a:extLst>
                  <a:ext uri="{FF2B5EF4-FFF2-40B4-BE49-F238E27FC236}">
                    <a16:creationId xmlns:a16="http://schemas.microsoft.com/office/drawing/2014/main" id="{66004582-6EA4-400E-9A0B-42DA726726DE}"/>
                  </a:ext>
                </a:extLst>
              </p:cNvPr>
              <p:cNvSpPr txBox="1">
                <a:spLocks noRot="1" noChangeAspect="1" noMove="1" noResize="1" noEditPoints="1" noAdjustHandles="1" noChangeArrowheads="1" noChangeShapeType="1" noTextEdit="1"/>
              </p:cNvSpPr>
              <p:nvPr/>
            </p:nvSpPr>
            <p:spPr>
              <a:xfrm>
                <a:off x="7964458" y="2736241"/>
                <a:ext cx="508000" cy="503615"/>
              </a:xfrm>
              <a:prstGeom prst="rect">
                <a:avLst/>
              </a:prstGeom>
              <a:blipFill>
                <a:blip r:embed="rId5"/>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C3B7A31B-D41E-B34E-9DA3-E9CDDE99EBA4}"/>
              </a:ext>
            </a:extLst>
          </p:cNvPr>
          <p:cNvPicPr>
            <a:picLocks noChangeAspect="1"/>
          </p:cNvPicPr>
          <p:nvPr/>
        </p:nvPicPr>
        <p:blipFill>
          <a:blip r:embed="rId3"/>
          <a:stretch>
            <a:fillRect/>
          </a:stretch>
        </p:blipFill>
        <p:spPr>
          <a:xfrm>
            <a:off x="311700" y="1230180"/>
            <a:ext cx="3781705" cy="370607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C5836010-A4E0-A648-B8D2-52285C70A519}"/>
              </a:ext>
            </a:extLst>
          </p:cNvPr>
          <p:cNvPicPr>
            <a:picLocks noChangeAspect="1"/>
          </p:cNvPicPr>
          <p:nvPr/>
        </p:nvPicPr>
        <p:blipFill>
          <a:blip r:embed="rId4"/>
          <a:stretch>
            <a:fillRect/>
          </a:stretch>
        </p:blipFill>
        <p:spPr>
          <a:xfrm>
            <a:off x="4423758" y="1230180"/>
            <a:ext cx="4597400" cy="2222500"/>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2" name="Picture 11">
            <a:extLst>
              <a:ext uri="{FF2B5EF4-FFF2-40B4-BE49-F238E27FC236}">
                <a16:creationId xmlns:a16="http://schemas.microsoft.com/office/drawing/2014/main" id="{C756C762-1622-C24B-A2BB-2DA0CC69BA8B}"/>
              </a:ext>
            </a:extLst>
          </p:cNvPr>
          <p:cNvPicPr>
            <a:picLocks noChangeAspect="1"/>
          </p:cNvPicPr>
          <p:nvPr/>
        </p:nvPicPr>
        <p:blipFill>
          <a:blip r:embed="rId3"/>
          <a:stretch>
            <a:fillRect/>
          </a:stretch>
        </p:blipFill>
        <p:spPr>
          <a:xfrm>
            <a:off x="217850" y="1271355"/>
            <a:ext cx="4445000" cy="31623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062EDFC-3136-534B-86EF-52C8CF901302}"/>
              </a:ext>
            </a:extLst>
          </p:cNvPr>
          <p:cNvPicPr>
            <a:picLocks noChangeAspect="1"/>
          </p:cNvPicPr>
          <p:nvPr/>
        </p:nvPicPr>
        <p:blipFill>
          <a:blip r:embed="rId4"/>
          <a:stretch>
            <a:fillRect/>
          </a:stretch>
        </p:blipFill>
        <p:spPr>
          <a:xfrm>
            <a:off x="4812252" y="1217450"/>
            <a:ext cx="4278876" cy="28172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5FFC658-E6D1-9243-B0B1-7708F97CF5C7}"/>
              </a:ext>
            </a:extLst>
          </p:cNvPr>
          <p:cNvPicPr>
            <a:picLocks noChangeAspect="1"/>
          </p:cNvPicPr>
          <p:nvPr/>
        </p:nvPicPr>
        <p:blipFill>
          <a:blip r:embed="rId3"/>
          <a:stretch>
            <a:fillRect/>
          </a:stretch>
        </p:blipFill>
        <p:spPr>
          <a:xfrm>
            <a:off x="2273366" y="820174"/>
            <a:ext cx="3300615" cy="419694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0A0028B-A77E-BC45-A008-E6BE2E925C35}"/>
              </a:ext>
            </a:extLst>
          </p:cNvPr>
          <p:cNvPicPr>
            <a:picLocks noChangeAspect="1"/>
          </p:cNvPicPr>
          <p:nvPr/>
        </p:nvPicPr>
        <p:blipFill>
          <a:blip r:embed="rId4"/>
          <a:stretch>
            <a:fillRect/>
          </a:stretch>
        </p:blipFill>
        <p:spPr>
          <a:xfrm>
            <a:off x="5608322" y="509047"/>
            <a:ext cx="3431690" cy="37350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2"/>
              </a:rPr>
              <a:t>thirdspacelearning.com/blog/category/for-parents/</a:t>
            </a:r>
            <a:r>
              <a:rPr lang="en-GB" dirty="0"/>
              <a:t> or register free for the Third Space Learning Maths Hub (</a:t>
            </a:r>
            <a:r>
              <a:rPr lang="en-GB" dirty="0">
                <a:hlinkClick r:id="rId3"/>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a:xfrm>
            <a:off x="311700" y="739302"/>
            <a:ext cx="8520600" cy="3923915"/>
          </a:xfrm>
        </p:spPr>
        <p:txBody>
          <a:bodyPr/>
          <a:lstStyle/>
          <a:p>
            <a:pPr marL="114300" indent="0">
              <a:buNone/>
            </a:pPr>
            <a:r>
              <a:rPr lang="en-GB" b="1" dirty="0"/>
              <a:t>On SATs mornings:</a:t>
            </a:r>
          </a:p>
          <a:p>
            <a:pPr marL="114300" indent="0">
              <a:buNone/>
            </a:pPr>
            <a:endParaRPr lang="en-GB" dirty="0"/>
          </a:p>
          <a:p>
            <a:r>
              <a:rPr lang="en-GB" dirty="0"/>
              <a:t>Children should arrive to school promptly on time, no later than 8.40, ready for the start of the test at 9.00.</a:t>
            </a:r>
          </a:p>
          <a:p>
            <a:r>
              <a:rPr lang="en-GB" dirty="0"/>
              <a:t>Breakfast club will run daily, free of charge, for the year 6 children from 8.30 till 9.00, where they will be provided by a snack and a drink.</a:t>
            </a:r>
          </a:p>
          <a:p>
            <a:r>
              <a:rPr lang="en-GB" dirty="0"/>
              <a:t>The snacks will include bread with butter, bread with jam or bread with butter and jam. Children will have a variety of biscuits to choose from as well as orange or apple juice.</a:t>
            </a:r>
          </a:p>
          <a:p>
            <a:r>
              <a:rPr lang="en-GB" dirty="0"/>
              <a:t>Toilet runs will take place before 9.00 to minimise the use of them during the tests.</a:t>
            </a:r>
          </a:p>
          <a:p>
            <a:r>
              <a:rPr lang="en-GB" dirty="0"/>
              <a:t>Children resume with their timetable as normal once the test is finished and they have normal playtime, lunchtime and PE.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72648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or transcribe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A6C288-627D-434C-9B18-18F34F5961B4}"/>
              </a:ext>
            </a:extLst>
          </p:cNvPr>
          <p:cNvPicPr>
            <a:picLocks noChangeAspect="1"/>
          </p:cNvPicPr>
          <p:nvPr/>
        </p:nvPicPr>
        <p:blipFill>
          <a:blip r:embed="rId3"/>
          <a:stretch>
            <a:fillRect/>
          </a:stretch>
        </p:blipFill>
        <p:spPr>
          <a:xfrm>
            <a:off x="2732451" y="3297013"/>
            <a:ext cx="4445000" cy="12065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FA6AD4D-95E7-9243-B4FD-D75BE38CCC1A}"/>
              </a:ext>
            </a:extLst>
          </p:cNvPr>
          <p:cNvPicPr>
            <a:picLocks noChangeAspect="1"/>
          </p:cNvPicPr>
          <p:nvPr/>
        </p:nvPicPr>
        <p:blipFill>
          <a:blip r:embed="rId4"/>
          <a:stretch>
            <a:fillRect/>
          </a:stretch>
        </p:blipFill>
        <p:spPr>
          <a:xfrm>
            <a:off x="4699000" y="1674350"/>
            <a:ext cx="4445000" cy="7874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6696909-BA2C-7A4C-92F3-079FDBA17C5F}"/>
              </a:ext>
            </a:extLst>
          </p:cNvPr>
          <p:cNvPicPr>
            <a:picLocks noChangeAspect="1"/>
          </p:cNvPicPr>
          <p:nvPr/>
        </p:nvPicPr>
        <p:blipFill>
          <a:blip r:embed="rId5"/>
          <a:stretch>
            <a:fillRect/>
          </a:stretch>
        </p:blipFill>
        <p:spPr>
          <a:xfrm>
            <a:off x="127000" y="1176864"/>
            <a:ext cx="4436620" cy="18000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2823760" y="1677707"/>
            <a:ext cx="4053711" cy="2825806"/>
            <a:chOff x="2823760" y="1677707"/>
            <a:chExt cx="4053711" cy="282580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823760" y="167770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680338" y="2016109"/>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2974663" y="4041822"/>
              <a:ext cx="3902808" cy="461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a:t>
              </a:r>
              <a:r>
                <a:rPr lang="en-GB" sz="1200" dirty="0"/>
                <a:t>Switch off the lights!  	Please turn off the lights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8" name="Picture 7">
            <a:extLst>
              <a:ext uri="{FF2B5EF4-FFF2-40B4-BE49-F238E27FC236}">
                <a16:creationId xmlns:a16="http://schemas.microsoft.com/office/drawing/2014/main" id="{F35D7784-BAA7-F04F-A7E7-141F8801DC24}"/>
              </a:ext>
            </a:extLst>
          </p:cNvPr>
          <p:cNvPicPr>
            <a:picLocks noChangeAspect="1"/>
          </p:cNvPicPr>
          <p:nvPr/>
        </p:nvPicPr>
        <p:blipFill>
          <a:blip r:embed="rId3"/>
          <a:stretch>
            <a:fillRect/>
          </a:stretch>
        </p:blipFill>
        <p:spPr>
          <a:xfrm>
            <a:off x="4251008" y="2948617"/>
            <a:ext cx="4495800" cy="2108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8A094FE-9BAD-584A-935E-F8B485A3E399}"/>
              </a:ext>
            </a:extLst>
          </p:cNvPr>
          <p:cNvPicPr>
            <a:picLocks noChangeAspect="1"/>
          </p:cNvPicPr>
          <p:nvPr/>
        </p:nvPicPr>
        <p:blipFill>
          <a:blip r:embed="rId4"/>
          <a:stretch>
            <a:fillRect/>
          </a:stretch>
        </p:blipFill>
        <p:spPr>
          <a:xfrm>
            <a:off x="137885" y="1832180"/>
            <a:ext cx="4165600" cy="21209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E3E7361DC9449BD77CE5C5CFEE38D" ma:contentTypeVersion="17" ma:contentTypeDescription="Create a new document." ma:contentTypeScope="" ma:versionID="0e981145a3fd268bb4ac84a321997989">
  <xsd:schema xmlns:xsd="http://www.w3.org/2001/XMLSchema" xmlns:xs="http://www.w3.org/2001/XMLSchema" xmlns:p="http://schemas.microsoft.com/office/2006/metadata/properties" xmlns:ns2="e81f108a-d767-4218-b783-58a3283f0124" xmlns:ns3="7a76f183-a700-452a-8e30-2c143000a1eb" targetNamespace="http://schemas.microsoft.com/office/2006/metadata/properties" ma:root="true" ma:fieldsID="78e711b676fcb6ca22d0b45f97adb32b" ns2:_="" ns3:_="">
    <xsd:import namespace="e81f108a-d767-4218-b783-58a3283f0124"/>
    <xsd:import namespace="7a76f183-a700-452a-8e30-2c143000a1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1f108a-d767-4218-b783-58a3283f01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76f183-a700-452a-8e30-2c143000a1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241f46-d2bb-4f12-9a20-44fa6f3480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76f183-a700-452a-8e30-2c143000a1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6AB22D-CD91-4317-B565-6A0B3E75C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1f108a-d767-4218-b783-58a3283f0124"/>
    <ds:schemaRef ds:uri="7a76f183-a700-452a-8e30-2c143000a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9A0986-B7DE-4118-B2EF-407AD6D0A5CF}">
  <ds:schemaRefs>
    <ds:schemaRef ds:uri="http://schemas.microsoft.com/sharepoint/v3/contenttype/forms"/>
  </ds:schemaRefs>
</ds:datastoreItem>
</file>

<file path=customXml/itemProps3.xml><?xml version="1.0" encoding="utf-8"?>
<ds:datastoreItem xmlns:ds="http://schemas.openxmlformats.org/officeDocument/2006/customXml" ds:itemID="{7CA76889-BE9C-473B-ABA6-7803C53265F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a76f183-a700-452a-8e30-2c143000a1eb"/>
    <ds:schemaRef ds:uri="e81f108a-d767-4218-b783-58a3283f0124"/>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745</TotalTime>
  <Words>2891</Words>
  <Application>Microsoft Office PowerPoint</Application>
  <PresentationFormat>On-screen Show (16:9)</PresentationFormat>
  <Paragraphs>283</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Cambria Math</vt:lpstr>
      <vt:lpstr>Wingdings</vt:lpstr>
      <vt:lpstr>Nunito Sans Light</vt:lpstr>
      <vt:lpstr>Arial</vt:lpstr>
      <vt:lpstr>Nunito Sans SemiBold</vt:lpstr>
      <vt:lpstr>Nunito</vt:lpstr>
      <vt:lpstr>TSL</vt:lpstr>
      <vt:lpstr>  Year 6 SATs 2025 Presentation for Parents, Carers &amp; Guardians</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Ms Ahmed</cp:lastModifiedBy>
  <cp:revision>15</cp:revision>
  <dcterms:modified xsi:type="dcterms:W3CDTF">2025-02-21T11:33:54Z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0x0101009B2E3E7361DC9449BD77CE5C5CFEE38D</vt:lpwstr>
  </property>
</Properties>
</file>